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6aba7e17b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c0fd82c5a43c2"/>
  </p:sldMasterIdLst>
  <p:sldIdLst>
    <p:sldId xmlns:r="http://schemas.openxmlformats.org/officeDocument/2006/relationships" id="256" r:id="Rabb25059563b46b1"/>
    <p:sldId xmlns:r="http://schemas.openxmlformats.org/officeDocument/2006/relationships" id="257" r:id="Rc95c7fe56691436f"/>
    <p:sldId xmlns:r="http://schemas.openxmlformats.org/officeDocument/2006/relationships" id="258" r:id="R98f8dbf9e0634fd3"/>
    <p:sldId xmlns:r="http://schemas.openxmlformats.org/officeDocument/2006/relationships" id="259" r:id="R26d7aa777112417a"/>
    <p:sldId xmlns:r="http://schemas.openxmlformats.org/officeDocument/2006/relationships" id="260" r:id="R337b6edb384d4539"/>
    <p:sldId xmlns:r="http://schemas.openxmlformats.org/officeDocument/2006/relationships" id="261" r:id="R7ba6c11a02f0402a"/>
    <p:sldId xmlns:r="http://schemas.openxmlformats.org/officeDocument/2006/relationships" id="262" r:id="Ra050b40d23a3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c0fd82c5a43c2" /><Relationship Type="http://schemas.openxmlformats.org/officeDocument/2006/relationships/slide" Target="/ppt/slides/slide1.xml" Id="Rabb25059563b46b1" /><Relationship Type="http://schemas.openxmlformats.org/officeDocument/2006/relationships/slide" Target="/ppt/slides/slide2.xml" Id="Rc95c7fe56691436f" /><Relationship Type="http://schemas.openxmlformats.org/officeDocument/2006/relationships/slide" Target="/ppt/slides/slide3.xml" Id="R98f8dbf9e0634fd3" /><Relationship Type="http://schemas.openxmlformats.org/officeDocument/2006/relationships/slide" Target="/ppt/slides/slide4.xml" Id="R26d7aa777112417a" /><Relationship Type="http://schemas.openxmlformats.org/officeDocument/2006/relationships/slide" Target="/ppt/slides/slide5.xml" Id="R337b6edb384d4539" /><Relationship Type="http://schemas.openxmlformats.org/officeDocument/2006/relationships/slide" Target="/ppt/slides/slide6.xml" Id="R7ba6c11a02f0402a" /><Relationship Type="http://schemas.openxmlformats.org/officeDocument/2006/relationships/slide" Target="/ppt/slides/slide7.xml" Id="Ra050b40d23a3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5e748a2b9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f2df7a454866" /><Relationship Type="http://schemas.openxmlformats.org/officeDocument/2006/relationships/theme" Target="/ppt/slideMasters/theme/theme1.xml" Id="R9512958681fd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df2df7a45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4271ce251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adaf9862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ba374c71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37cca639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ffb93478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97d0f6a2d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6c35a4b8c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14 877 909 584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214 420 675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168 498 848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328 556 287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karl.erik.sagen@asko.no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982 081 998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