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1339d29b644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b4aa193d234f6a"/>
  </p:sldMasterIdLst>
  <p:sldIdLst>
    <p:sldId xmlns:r="http://schemas.openxmlformats.org/officeDocument/2006/relationships" id="256" r:id="Re819000d162c4347"/>
    <p:sldId xmlns:r="http://schemas.openxmlformats.org/officeDocument/2006/relationships" id="257" r:id="R6d50ac13674242f7"/>
    <p:sldId xmlns:r="http://schemas.openxmlformats.org/officeDocument/2006/relationships" id="258" r:id="R16804d2650c54d52"/>
    <p:sldId xmlns:r="http://schemas.openxmlformats.org/officeDocument/2006/relationships" id="259" r:id="Rd360282aa5e64f16"/>
    <p:sldId xmlns:r="http://schemas.openxmlformats.org/officeDocument/2006/relationships" id="260" r:id="R40aa0bc3b5a4427e"/>
    <p:sldId xmlns:r="http://schemas.openxmlformats.org/officeDocument/2006/relationships" id="261" r:id="R267ebffe46cc4a00"/>
    <p:sldId xmlns:r="http://schemas.openxmlformats.org/officeDocument/2006/relationships" id="262" r:id="Raf7b7a84d63343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4aa193d234f6a" /><Relationship Type="http://schemas.openxmlformats.org/officeDocument/2006/relationships/slide" Target="/ppt/slides/slide1.xml" Id="Re819000d162c4347" /><Relationship Type="http://schemas.openxmlformats.org/officeDocument/2006/relationships/slide" Target="/ppt/slides/slide2.xml" Id="R6d50ac13674242f7" /><Relationship Type="http://schemas.openxmlformats.org/officeDocument/2006/relationships/slide" Target="/ppt/slides/slide3.xml" Id="R16804d2650c54d52" /><Relationship Type="http://schemas.openxmlformats.org/officeDocument/2006/relationships/slide" Target="/ppt/slides/slide4.xml" Id="Rd360282aa5e64f16" /><Relationship Type="http://schemas.openxmlformats.org/officeDocument/2006/relationships/slide" Target="/ppt/slides/slide5.xml" Id="R40aa0bc3b5a4427e" /><Relationship Type="http://schemas.openxmlformats.org/officeDocument/2006/relationships/slide" Target="/ppt/slides/slide6.xml" Id="R267ebffe46cc4a00" /><Relationship Type="http://schemas.openxmlformats.org/officeDocument/2006/relationships/slide" Target="/ppt/slides/slide7.xml" Id="Raf7b7a84d63343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739ab512b43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7813ddb5c497e" /><Relationship Type="http://schemas.openxmlformats.org/officeDocument/2006/relationships/theme" Target="/ppt/slideMasters/theme/theme1.xml" Id="Rf70209e147f7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7813ddb5c49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e2dd4125a41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a9b73b29a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68506fb714c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70cb582784c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10318b65e43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be5512bd049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bfa380e914d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FONDSFORVALTNING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293 719 000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70 002 000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55 349 000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190 014 000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982 076 218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