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6f0dc4b4dd49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bb4aaa2b254fab"/>
  </p:sldMasterIdLst>
  <p:sldIdLst>
    <p:sldId xmlns:r="http://schemas.openxmlformats.org/officeDocument/2006/relationships" id="256" r:id="R22cbe937f8044bb5"/>
    <p:sldId xmlns:r="http://schemas.openxmlformats.org/officeDocument/2006/relationships" id="257" r:id="R1bc4790f90124d04"/>
    <p:sldId xmlns:r="http://schemas.openxmlformats.org/officeDocument/2006/relationships" id="258" r:id="R54689ca4c0b647d6"/>
    <p:sldId xmlns:r="http://schemas.openxmlformats.org/officeDocument/2006/relationships" id="259" r:id="R8bdabf72a95c435a"/>
    <p:sldId xmlns:r="http://schemas.openxmlformats.org/officeDocument/2006/relationships" id="260" r:id="R6f2da8480b824b68"/>
    <p:sldId xmlns:r="http://schemas.openxmlformats.org/officeDocument/2006/relationships" id="261" r:id="R3c22e41af4ab4f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bb4aaa2b254fab" /><Relationship Type="http://schemas.openxmlformats.org/officeDocument/2006/relationships/slide" Target="/ppt/slides/slide1.xml" Id="R22cbe937f8044bb5" /><Relationship Type="http://schemas.openxmlformats.org/officeDocument/2006/relationships/slide" Target="/ppt/slides/slide2.xml" Id="R1bc4790f90124d04" /><Relationship Type="http://schemas.openxmlformats.org/officeDocument/2006/relationships/slide" Target="/ppt/slides/slide3.xml" Id="R54689ca4c0b647d6" /><Relationship Type="http://schemas.openxmlformats.org/officeDocument/2006/relationships/slide" Target="/ppt/slides/slide4.xml" Id="R8bdabf72a95c435a" /><Relationship Type="http://schemas.openxmlformats.org/officeDocument/2006/relationships/slide" Target="/ppt/slides/slide5.xml" Id="R6f2da8480b824b68" /><Relationship Type="http://schemas.openxmlformats.org/officeDocument/2006/relationships/slide" Target="/ppt/slides/slide6.xml" Id="R3c22e41af4ab4f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14b7f6e41944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0ffc1636a2411e" /><Relationship Type="http://schemas.openxmlformats.org/officeDocument/2006/relationships/theme" Target="/ppt/slideMasters/theme/theme1.xml" Id="R241466c96db047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0ffc1636a241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9115c265924d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2ee5c5f5e44a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3dc3b505ee44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b6adbb653d4f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50e615170748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11e3d07f284f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HOLBERG FONDSFORVALTNING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HOLBERG FONDSFORVALTNING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HOLBERG FONDSFORVALTNING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HOLBERG FONDSFORVALTNING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HOLBERG FONDSFORVALTNING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HOLBERG FONDSFORVALTNING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Nygårdsgaten 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21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post@holbergfondene.no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www.holbergfondene.no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982 076 218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HOLBERG FONDSFORVALTNING AS</a:t>
            </a:r>
          </a:p>
        </p:txBody>
      </p:sp>
    </p:spTree>
  </p:cSld>
  <p:clrMapOvr>
    <a:masterClrMapping xmlns:a="http://schemas.openxmlformats.org/drawingml/2006/main"/>
  </p:clrMapOvr>
</p:sld>
</file>