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9d8198369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b059a9d9d404a"/>
  </p:sldMasterIdLst>
  <p:sldIdLst>
    <p:sldId xmlns:r="http://schemas.openxmlformats.org/officeDocument/2006/relationships" id="256" r:id="Rbdb0c61bce0c46a1"/>
    <p:sldId xmlns:r="http://schemas.openxmlformats.org/officeDocument/2006/relationships" id="257" r:id="R70658ca51c164d00"/>
    <p:sldId xmlns:r="http://schemas.openxmlformats.org/officeDocument/2006/relationships" id="258" r:id="R3fcdeca0445449f7"/>
    <p:sldId xmlns:r="http://schemas.openxmlformats.org/officeDocument/2006/relationships" id="259" r:id="Rc720a1d70fc94002"/>
    <p:sldId xmlns:r="http://schemas.openxmlformats.org/officeDocument/2006/relationships" id="260" r:id="R4ab4f74106ba472f"/>
    <p:sldId xmlns:r="http://schemas.openxmlformats.org/officeDocument/2006/relationships" id="261" r:id="R32f1d1cc049e4623"/>
    <p:sldId xmlns:r="http://schemas.openxmlformats.org/officeDocument/2006/relationships" id="262" r:id="Rfa43882510a8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b059a9d9d404a" /><Relationship Type="http://schemas.openxmlformats.org/officeDocument/2006/relationships/slide" Target="/ppt/slides/slide1.xml" Id="Rbdb0c61bce0c46a1" /><Relationship Type="http://schemas.openxmlformats.org/officeDocument/2006/relationships/slide" Target="/ppt/slides/slide2.xml" Id="R70658ca51c164d00" /><Relationship Type="http://schemas.openxmlformats.org/officeDocument/2006/relationships/slide" Target="/ppt/slides/slide3.xml" Id="R3fcdeca0445449f7" /><Relationship Type="http://schemas.openxmlformats.org/officeDocument/2006/relationships/slide" Target="/ppt/slides/slide4.xml" Id="Rc720a1d70fc94002" /><Relationship Type="http://schemas.openxmlformats.org/officeDocument/2006/relationships/slide" Target="/ppt/slides/slide5.xml" Id="R4ab4f74106ba472f" /><Relationship Type="http://schemas.openxmlformats.org/officeDocument/2006/relationships/slide" Target="/ppt/slides/slide6.xml" Id="R32f1d1cc049e4623" /><Relationship Type="http://schemas.openxmlformats.org/officeDocument/2006/relationships/slide" Target="/ppt/slides/slide7.xml" Id="Rfa43882510a8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15165c19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e564a6fcf4bf4" /><Relationship Type="http://schemas.openxmlformats.org/officeDocument/2006/relationships/theme" Target="/ppt/slideMasters/theme/theme1.xml" Id="R3fe3cd5f8928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e564a6fcf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e1acaa4c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e9acb5a1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d6b4f52e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b8aceba58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42bc98c4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501a8f82e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55f4ef4c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Petersen, 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post@revisjonvoss.no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982 067 324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VOSS AS</a:t>
            </a:r>
          </a:p>
        </p:txBody>
      </p:sp>
    </p:spTree>
  </p:cSld>
  <p:clrMapOvr>
    <a:masterClrMapping xmlns:a="http://schemas.openxmlformats.org/drawingml/2006/main"/>
  </p:clrMapOvr>
</p:sld>
</file>