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69596e6b0b4e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d0c786d22b4fca"/>
  </p:sldMasterIdLst>
  <p:sldIdLst>
    <p:sldId xmlns:r="http://schemas.openxmlformats.org/officeDocument/2006/relationships" id="256" r:id="Rb55d7657b22a467a"/>
    <p:sldId xmlns:r="http://schemas.openxmlformats.org/officeDocument/2006/relationships" id="257" r:id="R3d51912bed8042c0"/>
    <p:sldId xmlns:r="http://schemas.openxmlformats.org/officeDocument/2006/relationships" id="258" r:id="R34926a6517924290"/>
    <p:sldId xmlns:r="http://schemas.openxmlformats.org/officeDocument/2006/relationships" id="259" r:id="R1e44ba8a572d446d"/>
    <p:sldId xmlns:r="http://schemas.openxmlformats.org/officeDocument/2006/relationships" id="260" r:id="Raa01681c7e1945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d0c786d22b4fca" /><Relationship Type="http://schemas.openxmlformats.org/officeDocument/2006/relationships/slide" Target="/ppt/slides/slide1.xml" Id="Rb55d7657b22a467a" /><Relationship Type="http://schemas.openxmlformats.org/officeDocument/2006/relationships/slide" Target="/ppt/slides/slide2.xml" Id="R3d51912bed8042c0" /><Relationship Type="http://schemas.openxmlformats.org/officeDocument/2006/relationships/slide" Target="/ppt/slides/slide3.xml" Id="R34926a6517924290" /><Relationship Type="http://schemas.openxmlformats.org/officeDocument/2006/relationships/slide" Target="/ppt/slides/slide4.xml" Id="R1e44ba8a572d446d" /><Relationship Type="http://schemas.openxmlformats.org/officeDocument/2006/relationships/slide" Target="/ppt/slides/slide5.xml" Id="Raa01681c7e1945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77a7731c541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d601a95684d2b" /><Relationship Type="http://schemas.openxmlformats.org/officeDocument/2006/relationships/theme" Target="/ppt/slideMasters/theme/theme1.xml" Id="R98835e18f92649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1d601a95684d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6030d66d6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d9159b38848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e09bc421a43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da69d4bf243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fe6e7b8ec4c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AKTIMED OSLO SENTRUM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