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af9896f30d4a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f1370ee654474d"/>
  </p:sldMasterIdLst>
  <p:sldIdLst>
    <p:sldId xmlns:r="http://schemas.openxmlformats.org/officeDocument/2006/relationships" id="256" r:id="R8dfa012baf3445dc"/>
    <p:sldId xmlns:r="http://schemas.openxmlformats.org/officeDocument/2006/relationships" id="257" r:id="R9b4774d6278143c7"/>
    <p:sldId xmlns:r="http://schemas.openxmlformats.org/officeDocument/2006/relationships" id="258" r:id="R2405b16bdd824665"/>
    <p:sldId xmlns:r="http://schemas.openxmlformats.org/officeDocument/2006/relationships" id="259" r:id="R323dafb4165a4840"/>
    <p:sldId xmlns:r="http://schemas.openxmlformats.org/officeDocument/2006/relationships" id="260" r:id="Re83ae26455de4b73"/>
    <p:sldId xmlns:r="http://schemas.openxmlformats.org/officeDocument/2006/relationships" id="261" r:id="Rb886518f751e42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f1370ee654474d" /><Relationship Type="http://schemas.openxmlformats.org/officeDocument/2006/relationships/slide" Target="/ppt/slides/slide1.xml" Id="R8dfa012baf3445dc" /><Relationship Type="http://schemas.openxmlformats.org/officeDocument/2006/relationships/slide" Target="/ppt/slides/slide2.xml" Id="R9b4774d6278143c7" /><Relationship Type="http://schemas.openxmlformats.org/officeDocument/2006/relationships/slide" Target="/ppt/slides/slide3.xml" Id="R2405b16bdd824665" /><Relationship Type="http://schemas.openxmlformats.org/officeDocument/2006/relationships/slide" Target="/ppt/slides/slide4.xml" Id="R323dafb4165a4840" /><Relationship Type="http://schemas.openxmlformats.org/officeDocument/2006/relationships/slide" Target="/ppt/slides/slide5.xml" Id="Re83ae26455de4b73" /><Relationship Type="http://schemas.openxmlformats.org/officeDocument/2006/relationships/slide" Target="/ppt/slides/slide6.xml" Id="Rb886518f751e42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20ba20123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f9a186c1e4ecf" /><Relationship Type="http://schemas.openxmlformats.org/officeDocument/2006/relationships/theme" Target="/ppt/slideMasters/theme/theme1.xml" Id="Rc87708d8f76a41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0f9a186c1e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d80c320e545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19e14ad374c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b2cc44b474f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9967419f0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639d22c0744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d380b60d04e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