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f8d0eb688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29eb86a9149a3"/>
  </p:sldMasterIdLst>
  <p:sldIdLst>
    <p:sldId xmlns:r="http://schemas.openxmlformats.org/officeDocument/2006/relationships" id="256" r:id="R7b3c0d48332e403f"/>
    <p:sldId xmlns:r="http://schemas.openxmlformats.org/officeDocument/2006/relationships" id="257" r:id="R244d7d3959c84e87"/>
    <p:sldId xmlns:r="http://schemas.openxmlformats.org/officeDocument/2006/relationships" id="258" r:id="R4341f27ef94043ff"/>
    <p:sldId xmlns:r="http://schemas.openxmlformats.org/officeDocument/2006/relationships" id="259" r:id="Rd2552b58cb6f49ec"/>
    <p:sldId xmlns:r="http://schemas.openxmlformats.org/officeDocument/2006/relationships" id="260" r:id="R4fc02fc72c7f4cdd"/>
    <p:sldId xmlns:r="http://schemas.openxmlformats.org/officeDocument/2006/relationships" id="261" r:id="R9ca603d889544300"/>
    <p:sldId xmlns:r="http://schemas.openxmlformats.org/officeDocument/2006/relationships" id="262" r:id="R5f6f47bcd23747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29eb86a9149a3" /><Relationship Type="http://schemas.openxmlformats.org/officeDocument/2006/relationships/slide" Target="/ppt/slides/slide1.xml" Id="R7b3c0d48332e403f" /><Relationship Type="http://schemas.openxmlformats.org/officeDocument/2006/relationships/slide" Target="/ppt/slides/slide2.xml" Id="R244d7d3959c84e87" /><Relationship Type="http://schemas.openxmlformats.org/officeDocument/2006/relationships/slide" Target="/ppt/slides/slide3.xml" Id="R4341f27ef94043ff" /><Relationship Type="http://schemas.openxmlformats.org/officeDocument/2006/relationships/slide" Target="/ppt/slides/slide4.xml" Id="Rd2552b58cb6f49ec" /><Relationship Type="http://schemas.openxmlformats.org/officeDocument/2006/relationships/slide" Target="/ppt/slides/slide5.xml" Id="R4fc02fc72c7f4cdd" /><Relationship Type="http://schemas.openxmlformats.org/officeDocument/2006/relationships/slide" Target="/ppt/slides/slide6.xml" Id="R9ca603d889544300" /><Relationship Type="http://schemas.openxmlformats.org/officeDocument/2006/relationships/slide" Target="/ppt/slides/slide7.xml" Id="R5f6f47bcd23747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850b99af1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be57aef234060" /><Relationship Type="http://schemas.openxmlformats.org/officeDocument/2006/relationships/theme" Target="/ppt/slideMasters/theme/theme1.xml" Id="Rca980a20672b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be57aef23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85ceffffd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1befe690f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912c14233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8567c22b746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4b1138954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0dd6922cd4b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1c78335ce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23 164 430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