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4ed133c4c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ee285d1674895"/>
  </p:sldMasterIdLst>
  <p:sldIdLst>
    <p:sldId xmlns:r="http://schemas.openxmlformats.org/officeDocument/2006/relationships" id="256" r:id="R9d90dfd301e54851"/>
    <p:sldId xmlns:r="http://schemas.openxmlformats.org/officeDocument/2006/relationships" id="257" r:id="Rcdd79f52cd2c4678"/>
    <p:sldId xmlns:r="http://schemas.openxmlformats.org/officeDocument/2006/relationships" id="258" r:id="Rf4da8c6a40bf415e"/>
    <p:sldId xmlns:r="http://schemas.openxmlformats.org/officeDocument/2006/relationships" id="259" r:id="R49665fd88dc04c77"/>
    <p:sldId xmlns:r="http://schemas.openxmlformats.org/officeDocument/2006/relationships" id="260" r:id="R6ee51c71259a40e6"/>
    <p:sldId xmlns:r="http://schemas.openxmlformats.org/officeDocument/2006/relationships" id="261" r:id="Rdb2f81bc41aa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ee285d1674895" /><Relationship Type="http://schemas.openxmlformats.org/officeDocument/2006/relationships/slide" Target="/ppt/slides/slide1.xml" Id="R9d90dfd301e54851" /><Relationship Type="http://schemas.openxmlformats.org/officeDocument/2006/relationships/slide" Target="/ppt/slides/slide2.xml" Id="Rcdd79f52cd2c4678" /><Relationship Type="http://schemas.openxmlformats.org/officeDocument/2006/relationships/slide" Target="/ppt/slides/slide3.xml" Id="Rf4da8c6a40bf415e" /><Relationship Type="http://schemas.openxmlformats.org/officeDocument/2006/relationships/slide" Target="/ppt/slides/slide4.xml" Id="R49665fd88dc04c77" /><Relationship Type="http://schemas.openxmlformats.org/officeDocument/2006/relationships/slide" Target="/ppt/slides/slide5.xml" Id="R6ee51c71259a40e6" /><Relationship Type="http://schemas.openxmlformats.org/officeDocument/2006/relationships/slide" Target="/ppt/slides/slide6.xml" Id="Rdb2f81bc41aa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37739aab0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6bf8bd1b490f" /><Relationship Type="http://schemas.openxmlformats.org/officeDocument/2006/relationships/theme" Target="/ppt/slideMasters/theme/theme1.xml" Id="R8d2750de2999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26bf8bd1b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ed6cf603c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96d0aec1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6e959fe9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f5d06a1c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f93febe3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6c1f9bac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