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6212bc367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d2db2d9d34074"/>
  </p:sldMasterIdLst>
  <p:sldIdLst>
    <p:sldId xmlns:r="http://schemas.openxmlformats.org/officeDocument/2006/relationships" id="256" r:id="Rcd97051cb45741f2"/>
    <p:sldId xmlns:r="http://schemas.openxmlformats.org/officeDocument/2006/relationships" id="257" r:id="R7ceb0c1fe61f4dae"/>
    <p:sldId xmlns:r="http://schemas.openxmlformats.org/officeDocument/2006/relationships" id="258" r:id="R80859e7ef9224f41"/>
    <p:sldId xmlns:r="http://schemas.openxmlformats.org/officeDocument/2006/relationships" id="259" r:id="R42bd8b640a1745c7"/>
    <p:sldId xmlns:r="http://schemas.openxmlformats.org/officeDocument/2006/relationships" id="260" r:id="Rb83da1bf85554559"/>
    <p:sldId xmlns:r="http://schemas.openxmlformats.org/officeDocument/2006/relationships" id="261" r:id="R505b2e4c72304a7c"/>
    <p:sldId xmlns:r="http://schemas.openxmlformats.org/officeDocument/2006/relationships" id="262" r:id="Rfc0df52136f7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d2db2d9d34074" /><Relationship Type="http://schemas.openxmlformats.org/officeDocument/2006/relationships/slide" Target="/ppt/slides/slide1.xml" Id="Rcd97051cb45741f2" /><Relationship Type="http://schemas.openxmlformats.org/officeDocument/2006/relationships/slide" Target="/ppt/slides/slide2.xml" Id="R7ceb0c1fe61f4dae" /><Relationship Type="http://schemas.openxmlformats.org/officeDocument/2006/relationships/slide" Target="/ppt/slides/slide3.xml" Id="R80859e7ef9224f41" /><Relationship Type="http://schemas.openxmlformats.org/officeDocument/2006/relationships/slide" Target="/ppt/slides/slide4.xml" Id="R42bd8b640a1745c7" /><Relationship Type="http://schemas.openxmlformats.org/officeDocument/2006/relationships/slide" Target="/ppt/slides/slide5.xml" Id="Rb83da1bf85554559" /><Relationship Type="http://schemas.openxmlformats.org/officeDocument/2006/relationships/slide" Target="/ppt/slides/slide6.xml" Id="R505b2e4c72304a7c" /><Relationship Type="http://schemas.openxmlformats.org/officeDocument/2006/relationships/slide" Target="/ppt/slides/slide7.xml" Id="Rfc0df52136f7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5bf951e00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3a4d3aff4dd9" /><Relationship Type="http://schemas.openxmlformats.org/officeDocument/2006/relationships/theme" Target="/ppt/slideMasters/theme/theme1.xml" Id="R59af266f9b78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f3a4d3aff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60462353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9056131d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8c29ea47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1ec2f15b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625d884c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044720d7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31cbc98a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