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f1b9e5122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a119441084085"/>
  </p:sldMasterIdLst>
  <p:sldIdLst>
    <p:sldId xmlns:r="http://schemas.openxmlformats.org/officeDocument/2006/relationships" id="256" r:id="Rc6149221b0344ae6"/>
    <p:sldId xmlns:r="http://schemas.openxmlformats.org/officeDocument/2006/relationships" id="257" r:id="R61e3a9fcf8594779"/>
    <p:sldId xmlns:r="http://schemas.openxmlformats.org/officeDocument/2006/relationships" id="258" r:id="Rc60d28a49c104a4a"/>
    <p:sldId xmlns:r="http://schemas.openxmlformats.org/officeDocument/2006/relationships" id="259" r:id="R13c0eb8d7d5147cf"/>
    <p:sldId xmlns:r="http://schemas.openxmlformats.org/officeDocument/2006/relationships" id="260" r:id="Rb354d993503e427a"/>
    <p:sldId xmlns:r="http://schemas.openxmlformats.org/officeDocument/2006/relationships" id="261" r:id="Re3ced00e90af4faa"/>
    <p:sldId xmlns:r="http://schemas.openxmlformats.org/officeDocument/2006/relationships" id="262" r:id="Rc3e01a652bc6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a119441084085" /><Relationship Type="http://schemas.openxmlformats.org/officeDocument/2006/relationships/slide" Target="/ppt/slides/slide1.xml" Id="Rc6149221b0344ae6" /><Relationship Type="http://schemas.openxmlformats.org/officeDocument/2006/relationships/slide" Target="/ppt/slides/slide2.xml" Id="R61e3a9fcf8594779" /><Relationship Type="http://schemas.openxmlformats.org/officeDocument/2006/relationships/slide" Target="/ppt/slides/slide3.xml" Id="Rc60d28a49c104a4a" /><Relationship Type="http://schemas.openxmlformats.org/officeDocument/2006/relationships/slide" Target="/ppt/slides/slide4.xml" Id="R13c0eb8d7d5147cf" /><Relationship Type="http://schemas.openxmlformats.org/officeDocument/2006/relationships/slide" Target="/ppt/slides/slide5.xml" Id="Rb354d993503e427a" /><Relationship Type="http://schemas.openxmlformats.org/officeDocument/2006/relationships/slide" Target="/ppt/slides/slide6.xml" Id="Re3ced00e90af4faa" /><Relationship Type="http://schemas.openxmlformats.org/officeDocument/2006/relationships/slide" Target="/ppt/slides/slide7.xml" Id="Rc3e01a652bc6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afe44eb4f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d70f997f455f" /><Relationship Type="http://schemas.openxmlformats.org/officeDocument/2006/relationships/theme" Target="/ppt/slideMasters/theme/theme1.xml" Id="R0aef2a858247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9d70f997f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838196a15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95d3cffa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d6634c150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550d41b3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0c5cf37b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3bfdc97b9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0cc3c966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6 346 213 000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7 912 087 000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LAFFEN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981 936 248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TRG HOLDING AS</a:t>
            </a:r>
          </a:p>
        </p:txBody>
      </p:sp>
    </p:spTree>
  </p:cSld>
  <p:clrMapOvr>
    <a:masterClrMapping xmlns:a="http://schemas.openxmlformats.org/drawingml/2006/main"/>
  </p:clrMapOvr>
</p:sld>
</file>