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fc72cabcd549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f3346655864cb1"/>
  </p:sldMasterIdLst>
  <p:sldIdLst>
    <p:sldId xmlns:r="http://schemas.openxmlformats.org/officeDocument/2006/relationships" id="256" r:id="R14406dcc1e7045c5"/>
    <p:sldId xmlns:r="http://schemas.openxmlformats.org/officeDocument/2006/relationships" id="257" r:id="Rfbefb3ab21544a9d"/>
    <p:sldId xmlns:r="http://schemas.openxmlformats.org/officeDocument/2006/relationships" id="258" r:id="R0e81a0942f2c44c8"/>
    <p:sldId xmlns:r="http://schemas.openxmlformats.org/officeDocument/2006/relationships" id="259" r:id="R0597a40d372a459a"/>
    <p:sldId xmlns:r="http://schemas.openxmlformats.org/officeDocument/2006/relationships" id="260" r:id="Rdd06657a736545c2"/>
    <p:sldId xmlns:r="http://schemas.openxmlformats.org/officeDocument/2006/relationships" id="261" r:id="Re705661194304c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f3346655864cb1" /><Relationship Type="http://schemas.openxmlformats.org/officeDocument/2006/relationships/slide" Target="/ppt/slides/slide1.xml" Id="R14406dcc1e7045c5" /><Relationship Type="http://schemas.openxmlformats.org/officeDocument/2006/relationships/slide" Target="/ppt/slides/slide2.xml" Id="Rfbefb3ab21544a9d" /><Relationship Type="http://schemas.openxmlformats.org/officeDocument/2006/relationships/slide" Target="/ppt/slides/slide3.xml" Id="R0e81a0942f2c44c8" /><Relationship Type="http://schemas.openxmlformats.org/officeDocument/2006/relationships/slide" Target="/ppt/slides/slide4.xml" Id="R0597a40d372a459a" /><Relationship Type="http://schemas.openxmlformats.org/officeDocument/2006/relationships/slide" Target="/ppt/slides/slide5.xml" Id="Rdd06657a736545c2" /><Relationship Type="http://schemas.openxmlformats.org/officeDocument/2006/relationships/slide" Target="/ppt/slides/slide6.xml" Id="Re705661194304c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288dc60e7f4e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e4c1537dc4826" /><Relationship Type="http://schemas.openxmlformats.org/officeDocument/2006/relationships/theme" Target="/ppt/slideMasters/theme/theme1.xml" Id="Rad2364dd85e947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ce4c1537dc48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3f210bb1e4c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4aa0a2b5241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76b21f51e4d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9d90ea7d14d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080eea79c42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0e8ce73554c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Oksenøyveien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13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981 936 248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TRG HOLDING AS</a:t>
            </a:r>
          </a:p>
        </p:txBody>
      </p:sp>
    </p:spTree>
  </p:cSld>
  <p:clrMapOvr>
    <a:masterClrMapping xmlns:a="http://schemas.openxmlformats.org/drawingml/2006/main"/>
  </p:clrMapOvr>
</p:sld>
</file>