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4fc6fdcef8f42e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451ebc415114d83"/>
  </p:sldMasterIdLst>
  <p:sldIdLst>
    <p:sldId xmlns:r="http://schemas.openxmlformats.org/officeDocument/2006/relationships" id="256" r:id="R008685aa769c4913"/>
    <p:sldId xmlns:r="http://schemas.openxmlformats.org/officeDocument/2006/relationships" id="257" r:id="Rc02942288ce542cf"/>
    <p:sldId xmlns:r="http://schemas.openxmlformats.org/officeDocument/2006/relationships" id="258" r:id="R6531ca148a4a4e95"/>
    <p:sldId xmlns:r="http://schemas.openxmlformats.org/officeDocument/2006/relationships" id="259" r:id="Rd032cbf6017c47dc"/>
    <p:sldId xmlns:r="http://schemas.openxmlformats.org/officeDocument/2006/relationships" id="260" r:id="Rfe8f73fa64344914"/>
    <p:sldId xmlns:r="http://schemas.openxmlformats.org/officeDocument/2006/relationships" id="261" r:id="R58ee13e29b9f4f03"/>
    <p:sldId xmlns:r="http://schemas.openxmlformats.org/officeDocument/2006/relationships" id="262" r:id="Rb52e8293a1824e3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51ebc415114d83" /><Relationship Type="http://schemas.openxmlformats.org/officeDocument/2006/relationships/slide" Target="/ppt/slides/slide1.xml" Id="R008685aa769c4913" /><Relationship Type="http://schemas.openxmlformats.org/officeDocument/2006/relationships/slide" Target="/ppt/slides/slide2.xml" Id="Rc02942288ce542cf" /><Relationship Type="http://schemas.openxmlformats.org/officeDocument/2006/relationships/slide" Target="/ppt/slides/slide3.xml" Id="R6531ca148a4a4e95" /><Relationship Type="http://schemas.openxmlformats.org/officeDocument/2006/relationships/slide" Target="/ppt/slides/slide4.xml" Id="Rd032cbf6017c47dc" /><Relationship Type="http://schemas.openxmlformats.org/officeDocument/2006/relationships/slide" Target="/ppt/slides/slide5.xml" Id="Rfe8f73fa64344914" /><Relationship Type="http://schemas.openxmlformats.org/officeDocument/2006/relationships/slide" Target="/ppt/slides/slide6.xml" Id="R58ee13e29b9f4f03" /><Relationship Type="http://schemas.openxmlformats.org/officeDocument/2006/relationships/slide" Target="/ppt/slides/slide7.xml" Id="Rb52e8293a1824e3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c36553100347a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07f6b8a3ca42fb" /><Relationship Type="http://schemas.openxmlformats.org/officeDocument/2006/relationships/theme" Target="/ppt/slideMasters/theme/theme1.xml" Id="Rc0238e0f96874c2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807f6b8a3ca42f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923395d6e148d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949eebae6944b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7b5b3d38b4403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45c05c1a5a4c9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6cbd2fdb9d4d8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86539ef31d46e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f10581a139401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JØRGENSEN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JØRGENSEN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JØRGENSEN CAPITAL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JØRGENSEN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JØRGENSEN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JØRGENSEN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−262 002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21 989 866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68 560 225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81 287 682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JØRGENSEN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ASBJØRN JØRGENSEN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JØRGENSEN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Eilert Sundts gate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0259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44 92 09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981 879 430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JØRGENSEN CAPITAL AS</a:t>
            </a:r>
          </a:p>
        </p:txBody>
      </p:sp>
    </p:spTree>
  </p:cSld>
  <p:clrMapOvr>
    <a:masterClrMapping xmlns:a="http://schemas.openxmlformats.org/drawingml/2006/main"/>
  </p:clrMapOvr>
</p:sld>
</file>