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bfb076f83d4c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a697c9c90e4f33"/>
  </p:sldMasterIdLst>
  <p:sldIdLst>
    <p:sldId xmlns:r="http://schemas.openxmlformats.org/officeDocument/2006/relationships" id="256" r:id="R298f88976df741e2"/>
    <p:sldId xmlns:r="http://schemas.openxmlformats.org/officeDocument/2006/relationships" id="257" r:id="R76811a3f9b3645fd"/>
    <p:sldId xmlns:r="http://schemas.openxmlformats.org/officeDocument/2006/relationships" id="258" r:id="R090c95da76234adc"/>
    <p:sldId xmlns:r="http://schemas.openxmlformats.org/officeDocument/2006/relationships" id="259" r:id="Rfe96a0268a904efb"/>
    <p:sldId xmlns:r="http://schemas.openxmlformats.org/officeDocument/2006/relationships" id="260" r:id="R1e3243ddd1e040dc"/>
    <p:sldId xmlns:r="http://schemas.openxmlformats.org/officeDocument/2006/relationships" id="261" r:id="R6c92e11195714f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697c9c90e4f33" /><Relationship Type="http://schemas.openxmlformats.org/officeDocument/2006/relationships/slide" Target="/ppt/slides/slide1.xml" Id="R298f88976df741e2" /><Relationship Type="http://schemas.openxmlformats.org/officeDocument/2006/relationships/slide" Target="/ppt/slides/slide2.xml" Id="R76811a3f9b3645fd" /><Relationship Type="http://schemas.openxmlformats.org/officeDocument/2006/relationships/slide" Target="/ppt/slides/slide3.xml" Id="R090c95da76234adc" /><Relationship Type="http://schemas.openxmlformats.org/officeDocument/2006/relationships/slide" Target="/ppt/slides/slide4.xml" Id="Rfe96a0268a904efb" /><Relationship Type="http://schemas.openxmlformats.org/officeDocument/2006/relationships/slide" Target="/ppt/slides/slide5.xml" Id="R1e3243ddd1e040dc" /><Relationship Type="http://schemas.openxmlformats.org/officeDocument/2006/relationships/slide" Target="/ppt/slides/slide6.xml" Id="R6c92e11195714f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e0f5f6aee44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f9a574c124ffc" /><Relationship Type="http://schemas.openxmlformats.org/officeDocument/2006/relationships/theme" Target="/ppt/slideMasters/theme/theme1.xml" Id="Ra2ac5175be2b43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5f9a574c12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112ef936f4a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8f91bd4714c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0d90076a54c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c12956a6f4b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847561fa540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68cffbbd348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NORGE INSTITUSJON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NORGE INSTITUSJON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−46 725 402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3 007 981 143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19 258 846 140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19 448 087 546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981 672 747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