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fea6ed4bca44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e45213424924606"/>
  </p:sldMasterIdLst>
  <p:sldIdLst>
    <p:sldId xmlns:r="http://schemas.openxmlformats.org/officeDocument/2006/relationships" id="256" r:id="R46f5de7646d544a8"/>
    <p:sldId xmlns:r="http://schemas.openxmlformats.org/officeDocument/2006/relationships" id="257" r:id="R875ff12c90ff4a81"/>
    <p:sldId xmlns:r="http://schemas.openxmlformats.org/officeDocument/2006/relationships" id="258" r:id="R243932791be24cea"/>
    <p:sldId xmlns:r="http://schemas.openxmlformats.org/officeDocument/2006/relationships" id="259" r:id="Rd51d9dfcf17e4d42"/>
    <p:sldId xmlns:r="http://schemas.openxmlformats.org/officeDocument/2006/relationships" id="260" r:id="R0575972544ed46e0"/>
    <p:sldId xmlns:r="http://schemas.openxmlformats.org/officeDocument/2006/relationships" id="261" r:id="Rf85c518011b94b37"/>
    <p:sldId xmlns:r="http://schemas.openxmlformats.org/officeDocument/2006/relationships" id="262" r:id="Re5b2e34f9fa744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45213424924606" /><Relationship Type="http://schemas.openxmlformats.org/officeDocument/2006/relationships/slide" Target="/ppt/slides/slide1.xml" Id="R46f5de7646d544a8" /><Relationship Type="http://schemas.openxmlformats.org/officeDocument/2006/relationships/slide" Target="/ppt/slides/slide2.xml" Id="R875ff12c90ff4a81" /><Relationship Type="http://schemas.openxmlformats.org/officeDocument/2006/relationships/slide" Target="/ppt/slides/slide3.xml" Id="R243932791be24cea" /><Relationship Type="http://schemas.openxmlformats.org/officeDocument/2006/relationships/slide" Target="/ppt/slides/slide4.xml" Id="Rd51d9dfcf17e4d42" /><Relationship Type="http://schemas.openxmlformats.org/officeDocument/2006/relationships/slide" Target="/ppt/slides/slide5.xml" Id="R0575972544ed46e0" /><Relationship Type="http://schemas.openxmlformats.org/officeDocument/2006/relationships/slide" Target="/ppt/slides/slide6.xml" Id="Rf85c518011b94b37" /><Relationship Type="http://schemas.openxmlformats.org/officeDocument/2006/relationships/slide" Target="/ppt/slides/slide7.xml" Id="Re5b2e34f9fa744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949810a964d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48bfa85854586" /><Relationship Type="http://schemas.openxmlformats.org/officeDocument/2006/relationships/theme" Target="/ppt/slideMasters/theme/theme1.xml" Id="R8b3ed3e2b64f4c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548bfa858545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600027c9e4b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01b0c9ce445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7643bab234e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e710e00e44b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26a7f700bd44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3538577e246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df2435355048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SENO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SENO EIENDOM AS ble etablert [år] og holder til i Bjugn.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925 875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2 572 844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2 967 348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ODD BIRGER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PAASKE NILS GUNNAR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7160 Bjugn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52 00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981 670 485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SENO EIENDOM AS</a:t>
            </a:r>
          </a:p>
        </p:txBody>
      </p:sp>
    </p:spTree>
  </p:cSld>
  <p:clrMapOvr>
    <a:masterClrMapping xmlns:a="http://schemas.openxmlformats.org/drawingml/2006/main"/>
  </p:clrMapOvr>
</p:sld>
</file>