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a800b7e5eb4b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ac6050bfe54132"/>
  </p:sldMasterIdLst>
  <p:sldIdLst>
    <p:sldId xmlns:r="http://schemas.openxmlformats.org/officeDocument/2006/relationships" id="256" r:id="Rb9fb67ed59e641cd"/>
    <p:sldId xmlns:r="http://schemas.openxmlformats.org/officeDocument/2006/relationships" id="257" r:id="Rd6b6ab38d3d741e5"/>
    <p:sldId xmlns:r="http://schemas.openxmlformats.org/officeDocument/2006/relationships" id="258" r:id="R7b849ab9ea8e4be9"/>
    <p:sldId xmlns:r="http://schemas.openxmlformats.org/officeDocument/2006/relationships" id="259" r:id="R6882d31e3d764bdc"/>
    <p:sldId xmlns:r="http://schemas.openxmlformats.org/officeDocument/2006/relationships" id="260" r:id="R8bc76d42823e411a"/>
    <p:sldId xmlns:r="http://schemas.openxmlformats.org/officeDocument/2006/relationships" id="261" r:id="Rdb708730cb5747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c6050bfe54132" /><Relationship Type="http://schemas.openxmlformats.org/officeDocument/2006/relationships/slide" Target="/ppt/slides/slide1.xml" Id="Rb9fb67ed59e641cd" /><Relationship Type="http://schemas.openxmlformats.org/officeDocument/2006/relationships/slide" Target="/ppt/slides/slide2.xml" Id="Rd6b6ab38d3d741e5" /><Relationship Type="http://schemas.openxmlformats.org/officeDocument/2006/relationships/slide" Target="/ppt/slides/slide3.xml" Id="R7b849ab9ea8e4be9" /><Relationship Type="http://schemas.openxmlformats.org/officeDocument/2006/relationships/slide" Target="/ppt/slides/slide4.xml" Id="R6882d31e3d764bdc" /><Relationship Type="http://schemas.openxmlformats.org/officeDocument/2006/relationships/slide" Target="/ppt/slides/slide5.xml" Id="R8bc76d42823e411a" /><Relationship Type="http://schemas.openxmlformats.org/officeDocument/2006/relationships/slide" Target="/ppt/slides/slide6.xml" Id="Rdb708730cb5747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ac67d8fa947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aba90220b45d3" /><Relationship Type="http://schemas.openxmlformats.org/officeDocument/2006/relationships/theme" Target="/ppt/slideMasters/theme/theme1.xml" Id="Rb425d81282c043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8aba90220b45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bbddcef7349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44688c36843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8997de8c74d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3f3849bb04b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299ec00bd4b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ee44eebf940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Hotel Alexandra 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6789 Loen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981 637 828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