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b25b67856249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33816746ea42ae"/>
  </p:sldMasterIdLst>
  <p:sldIdLst>
    <p:sldId xmlns:r="http://schemas.openxmlformats.org/officeDocument/2006/relationships" id="256" r:id="R340b0345af6b4201"/>
    <p:sldId xmlns:r="http://schemas.openxmlformats.org/officeDocument/2006/relationships" id="257" r:id="R9a1d21605d1448f7"/>
    <p:sldId xmlns:r="http://schemas.openxmlformats.org/officeDocument/2006/relationships" id="258" r:id="R2f7972dac705438d"/>
    <p:sldId xmlns:r="http://schemas.openxmlformats.org/officeDocument/2006/relationships" id="259" r:id="Raf09b1c4d0ce437b"/>
    <p:sldId xmlns:r="http://schemas.openxmlformats.org/officeDocument/2006/relationships" id="260" r:id="R394e36fe7f1942ee"/>
    <p:sldId xmlns:r="http://schemas.openxmlformats.org/officeDocument/2006/relationships" id="261" r:id="R9d09375c75724a2f"/>
    <p:sldId xmlns:r="http://schemas.openxmlformats.org/officeDocument/2006/relationships" id="262" r:id="Ref8ae5c9d42042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3816746ea42ae" /><Relationship Type="http://schemas.openxmlformats.org/officeDocument/2006/relationships/slide" Target="/ppt/slides/slide1.xml" Id="R340b0345af6b4201" /><Relationship Type="http://schemas.openxmlformats.org/officeDocument/2006/relationships/slide" Target="/ppt/slides/slide2.xml" Id="R9a1d21605d1448f7" /><Relationship Type="http://schemas.openxmlformats.org/officeDocument/2006/relationships/slide" Target="/ppt/slides/slide3.xml" Id="R2f7972dac705438d" /><Relationship Type="http://schemas.openxmlformats.org/officeDocument/2006/relationships/slide" Target="/ppt/slides/slide4.xml" Id="Raf09b1c4d0ce437b" /><Relationship Type="http://schemas.openxmlformats.org/officeDocument/2006/relationships/slide" Target="/ppt/slides/slide5.xml" Id="R394e36fe7f1942ee" /><Relationship Type="http://schemas.openxmlformats.org/officeDocument/2006/relationships/slide" Target="/ppt/slides/slide6.xml" Id="R9d09375c75724a2f" /><Relationship Type="http://schemas.openxmlformats.org/officeDocument/2006/relationships/slide" Target="/ppt/slides/slide7.xml" Id="Ref8ae5c9d42042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d54fc769842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0af33cdd0460f" /><Relationship Type="http://schemas.openxmlformats.org/officeDocument/2006/relationships/theme" Target="/ppt/slideMasters/theme/theme1.xml" Id="R4a1ed14cf70b4b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a0af33cdd046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bacd3ecf5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4cbdae9614f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dde6763f644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5c211c6154e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18df2e0ab41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fd4b07fb64b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91630b3fe45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LINUM INVEST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−574 423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741 250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HAUGLI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O.H. Bangs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74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981 562 690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LINUM INVEST AS</a:t>
            </a:r>
          </a:p>
        </p:txBody>
      </p:sp>
    </p:spTree>
  </p:cSld>
  <p:clrMapOvr>
    <a:masterClrMapping xmlns:a="http://schemas.openxmlformats.org/drawingml/2006/main"/>
  </p:clrMapOvr>
</p:sld>
</file>