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6e10a73d6944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511a79dffe461b"/>
  </p:sldMasterIdLst>
  <p:sldIdLst>
    <p:sldId xmlns:r="http://schemas.openxmlformats.org/officeDocument/2006/relationships" id="256" r:id="R67583a26f1954812"/>
    <p:sldId xmlns:r="http://schemas.openxmlformats.org/officeDocument/2006/relationships" id="257" r:id="R322f164a8a414b9e"/>
    <p:sldId xmlns:r="http://schemas.openxmlformats.org/officeDocument/2006/relationships" id="258" r:id="Rd21cd24393e4415c"/>
    <p:sldId xmlns:r="http://schemas.openxmlformats.org/officeDocument/2006/relationships" id="259" r:id="R95903bf9ea48446b"/>
    <p:sldId xmlns:r="http://schemas.openxmlformats.org/officeDocument/2006/relationships" id="260" r:id="R26a09a71b1b2442c"/>
    <p:sldId xmlns:r="http://schemas.openxmlformats.org/officeDocument/2006/relationships" id="261" r:id="R451f43476c4f4bc8"/>
    <p:sldId xmlns:r="http://schemas.openxmlformats.org/officeDocument/2006/relationships" id="262" r:id="Rce72999f12164a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511a79dffe461b" /><Relationship Type="http://schemas.openxmlformats.org/officeDocument/2006/relationships/slide" Target="/ppt/slides/slide1.xml" Id="R67583a26f1954812" /><Relationship Type="http://schemas.openxmlformats.org/officeDocument/2006/relationships/slide" Target="/ppt/slides/slide2.xml" Id="R322f164a8a414b9e" /><Relationship Type="http://schemas.openxmlformats.org/officeDocument/2006/relationships/slide" Target="/ppt/slides/slide3.xml" Id="Rd21cd24393e4415c" /><Relationship Type="http://schemas.openxmlformats.org/officeDocument/2006/relationships/slide" Target="/ppt/slides/slide4.xml" Id="R95903bf9ea48446b" /><Relationship Type="http://schemas.openxmlformats.org/officeDocument/2006/relationships/slide" Target="/ppt/slides/slide5.xml" Id="R26a09a71b1b2442c" /><Relationship Type="http://schemas.openxmlformats.org/officeDocument/2006/relationships/slide" Target="/ppt/slides/slide6.xml" Id="R451f43476c4f4bc8" /><Relationship Type="http://schemas.openxmlformats.org/officeDocument/2006/relationships/slide" Target="/ppt/slides/slide7.xml" Id="Rce72999f12164a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b295cc0fac42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52ec6300f4cfe" /><Relationship Type="http://schemas.openxmlformats.org/officeDocument/2006/relationships/theme" Target="/ppt/slideMasters/theme/theme1.xml" Id="R57ad41d851ae46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052ec6300f4c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2fb103fee44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b5ba9c56349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6b907279c48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a6639d77c49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93c9877844b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2bde7e66948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db2832a5247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SANDERBERG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SANDERBERG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SANDERBERG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SANDERBERG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SANDERBERG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SANDERBERG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1 090 839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−3 005 989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−2 993 877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18 222 386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23 651 088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SANDERBERG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SANDERBERG DAG ENGELHARDT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SANDERBERG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View Procurator AS, 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981 538 153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SANDERBERG AS</a:t>
            </a:r>
          </a:p>
        </p:txBody>
      </p:sp>
    </p:spTree>
  </p:cSld>
  <p:clrMapOvr>
    <a:masterClrMapping xmlns:a="http://schemas.openxmlformats.org/drawingml/2006/main"/>
  </p:clrMapOvr>
</p:sld>
</file>