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eb62d4462864f2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326b21e26434569"/>
  </p:sldMasterIdLst>
  <p:sldIdLst>
    <p:sldId xmlns:r="http://schemas.openxmlformats.org/officeDocument/2006/relationships" id="256" r:id="R4652ba45e26e4875"/>
    <p:sldId xmlns:r="http://schemas.openxmlformats.org/officeDocument/2006/relationships" id="257" r:id="R34e7a60b9ca24b8a"/>
    <p:sldId xmlns:r="http://schemas.openxmlformats.org/officeDocument/2006/relationships" id="258" r:id="Rc9bee7c90c674b59"/>
    <p:sldId xmlns:r="http://schemas.openxmlformats.org/officeDocument/2006/relationships" id="259" r:id="Rf4a6b3452b8f41da"/>
    <p:sldId xmlns:r="http://schemas.openxmlformats.org/officeDocument/2006/relationships" id="260" r:id="Rfff3c9203b0345d3"/>
    <p:sldId xmlns:r="http://schemas.openxmlformats.org/officeDocument/2006/relationships" id="261" r:id="Rd2b4b84e27eb4cbb"/>
    <p:sldId xmlns:r="http://schemas.openxmlformats.org/officeDocument/2006/relationships" id="262" r:id="R538a8092fde64de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326b21e26434569" /><Relationship Type="http://schemas.openxmlformats.org/officeDocument/2006/relationships/slide" Target="/ppt/slides/slide1.xml" Id="R4652ba45e26e4875" /><Relationship Type="http://schemas.openxmlformats.org/officeDocument/2006/relationships/slide" Target="/ppt/slides/slide2.xml" Id="R34e7a60b9ca24b8a" /><Relationship Type="http://schemas.openxmlformats.org/officeDocument/2006/relationships/slide" Target="/ppt/slides/slide3.xml" Id="Rc9bee7c90c674b59" /><Relationship Type="http://schemas.openxmlformats.org/officeDocument/2006/relationships/slide" Target="/ppt/slides/slide4.xml" Id="Rf4a6b3452b8f41da" /><Relationship Type="http://schemas.openxmlformats.org/officeDocument/2006/relationships/slide" Target="/ppt/slides/slide5.xml" Id="Rfff3c9203b0345d3" /><Relationship Type="http://schemas.openxmlformats.org/officeDocument/2006/relationships/slide" Target="/ppt/slides/slide6.xml" Id="Rd2b4b84e27eb4cbb" /><Relationship Type="http://schemas.openxmlformats.org/officeDocument/2006/relationships/slide" Target="/ppt/slides/slide7.xml" Id="R538a8092fde64de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20e45f93a81428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04e62d8cb842af" /><Relationship Type="http://schemas.openxmlformats.org/officeDocument/2006/relationships/theme" Target="/ppt/slideMasters/theme/theme1.xml" Id="R50a0ac2eaa00472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904e62d8cb842a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baad93b01a4d7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7618e6ac9e471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47722ec6034f1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0be9b0fb5a43e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0e34d2a42c4c2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cbd33f0508421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dd6e14530b483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RAYMOND FAGERBAKKE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RAYMOND FAGERBAKKE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RAYMOND FAGERBAKKE AS ble etablert [år] og holder til i Horten.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RAYMOND FAGERBAKKE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RAYMOND FAGERBAKKE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RAYMOND FAGERBAKKE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1 227 296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74 421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41 971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508 458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718 205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RAYMOND FAGERBAKKE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FAGERBAKKE RAYMOND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RAYMOND FAGERBAKKE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Trostestien 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3189 Horten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981 516 613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RAYMOND FAGERBAKKE AS</a:t>
            </a:r>
          </a:p>
        </p:txBody>
      </p:sp>
    </p:spTree>
  </p:cSld>
  <p:clrMapOvr>
    <a:masterClrMapping xmlns:a="http://schemas.openxmlformats.org/drawingml/2006/main"/>
  </p:clrMapOvr>
</p:sld>
</file>