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b12a30cbc541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fcc91318d94ece"/>
  </p:sldMasterIdLst>
  <p:sldIdLst>
    <p:sldId xmlns:r="http://schemas.openxmlformats.org/officeDocument/2006/relationships" id="256" r:id="Rafe6d191ac604abf"/>
    <p:sldId xmlns:r="http://schemas.openxmlformats.org/officeDocument/2006/relationships" id="257" r:id="R80fdc975306849c2"/>
    <p:sldId xmlns:r="http://schemas.openxmlformats.org/officeDocument/2006/relationships" id="258" r:id="R8872ade02a4a42da"/>
    <p:sldId xmlns:r="http://schemas.openxmlformats.org/officeDocument/2006/relationships" id="259" r:id="R1fc74bf0e1b945d0"/>
    <p:sldId xmlns:r="http://schemas.openxmlformats.org/officeDocument/2006/relationships" id="260" r:id="Rdd8e3bbb653845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cc91318d94ece" /><Relationship Type="http://schemas.openxmlformats.org/officeDocument/2006/relationships/slide" Target="/ppt/slides/slide1.xml" Id="Rafe6d191ac604abf" /><Relationship Type="http://schemas.openxmlformats.org/officeDocument/2006/relationships/slide" Target="/ppt/slides/slide2.xml" Id="R80fdc975306849c2" /><Relationship Type="http://schemas.openxmlformats.org/officeDocument/2006/relationships/slide" Target="/ppt/slides/slide3.xml" Id="R8872ade02a4a42da" /><Relationship Type="http://schemas.openxmlformats.org/officeDocument/2006/relationships/slide" Target="/ppt/slides/slide4.xml" Id="R1fc74bf0e1b945d0" /><Relationship Type="http://schemas.openxmlformats.org/officeDocument/2006/relationships/slide" Target="/ppt/slides/slide5.xml" Id="Rdd8e3bbb653845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a63d17fdc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409fa59634615" /><Relationship Type="http://schemas.openxmlformats.org/officeDocument/2006/relationships/theme" Target="/ppt/slideMasters/theme/theme1.xml" Id="Rd6da82355e884a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8409fa5963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7244fda174f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2e232e17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2b8dc3f2a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d0fb1b4644e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e9e2b2b674a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MEKONOMEN SØRLANDSPARKEN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MEKONOMEN SØRLANDSPARKEN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981 508 939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