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e95ab54a04c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b1e01d2074387"/>
  </p:sldMasterIdLst>
  <p:sldIdLst>
    <p:sldId xmlns:r="http://schemas.openxmlformats.org/officeDocument/2006/relationships" id="256" r:id="R8b49b95486b54e0c"/>
    <p:sldId xmlns:r="http://schemas.openxmlformats.org/officeDocument/2006/relationships" id="257" r:id="Rdb50883b2ca74d3a"/>
    <p:sldId xmlns:r="http://schemas.openxmlformats.org/officeDocument/2006/relationships" id="258" r:id="R2859fe37135b46a5"/>
    <p:sldId xmlns:r="http://schemas.openxmlformats.org/officeDocument/2006/relationships" id="259" r:id="R4bc59b20b5b6483f"/>
    <p:sldId xmlns:r="http://schemas.openxmlformats.org/officeDocument/2006/relationships" id="260" r:id="Rb1740bea23c44de4"/>
    <p:sldId xmlns:r="http://schemas.openxmlformats.org/officeDocument/2006/relationships" id="261" r:id="R12d95a1413c14ffc"/>
    <p:sldId xmlns:r="http://schemas.openxmlformats.org/officeDocument/2006/relationships" id="262" r:id="R91133d7a8fdb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b1e01d2074387" /><Relationship Type="http://schemas.openxmlformats.org/officeDocument/2006/relationships/slide" Target="/ppt/slides/slide1.xml" Id="R8b49b95486b54e0c" /><Relationship Type="http://schemas.openxmlformats.org/officeDocument/2006/relationships/slide" Target="/ppt/slides/slide2.xml" Id="Rdb50883b2ca74d3a" /><Relationship Type="http://schemas.openxmlformats.org/officeDocument/2006/relationships/slide" Target="/ppt/slides/slide3.xml" Id="R2859fe37135b46a5" /><Relationship Type="http://schemas.openxmlformats.org/officeDocument/2006/relationships/slide" Target="/ppt/slides/slide4.xml" Id="R4bc59b20b5b6483f" /><Relationship Type="http://schemas.openxmlformats.org/officeDocument/2006/relationships/slide" Target="/ppt/slides/slide5.xml" Id="Rb1740bea23c44de4" /><Relationship Type="http://schemas.openxmlformats.org/officeDocument/2006/relationships/slide" Target="/ppt/slides/slide6.xml" Id="R12d95a1413c14ffc" /><Relationship Type="http://schemas.openxmlformats.org/officeDocument/2006/relationships/slide" Target="/ppt/slides/slide7.xml" Id="R91133d7a8fdb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5ab72d3b844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410ad5f3f48f4" /><Relationship Type="http://schemas.openxmlformats.org/officeDocument/2006/relationships/theme" Target="/ppt/slideMasters/theme/theme1.xml" Id="R53ac5f2d39a242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410ad5f3f48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2592f528146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f5505c78e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996b69ab342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3c56d8a1a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068d094a6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17dafc5314a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c12962117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AGDER-TEAM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AGDER-TEAM REVISJON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26 280 359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7 823 457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6 180 195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11 653 826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SUNDSDAL TORBJØRN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981 497 023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