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e22acfefe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6990037d640bb"/>
  </p:sldMasterIdLst>
  <p:sldIdLst>
    <p:sldId xmlns:r="http://schemas.openxmlformats.org/officeDocument/2006/relationships" id="256" r:id="Rfb004af3cad74b45"/>
    <p:sldId xmlns:r="http://schemas.openxmlformats.org/officeDocument/2006/relationships" id="257" r:id="Rdad6c98119974730"/>
    <p:sldId xmlns:r="http://schemas.openxmlformats.org/officeDocument/2006/relationships" id="258" r:id="R7305eb52bdd54b74"/>
    <p:sldId xmlns:r="http://schemas.openxmlformats.org/officeDocument/2006/relationships" id="259" r:id="R393966d2e9cb4f7e"/>
    <p:sldId xmlns:r="http://schemas.openxmlformats.org/officeDocument/2006/relationships" id="260" r:id="R59210691a4a7436f"/>
    <p:sldId xmlns:r="http://schemas.openxmlformats.org/officeDocument/2006/relationships" id="261" r:id="R4760dfcce83d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6990037d640bb" /><Relationship Type="http://schemas.openxmlformats.org/officeDocument/2006/relationships/slide" Target="/ppt/slides/slide1.xml" Id="Rfb004af3cad74b45" /><Relationship Type="http://schemas.openxmlformats.org/officeDocument/2006/relationships/slide" Target="/ppt/slides/slide2.xml" Id="Rdad6c98119974730" /><Relationship Type="http://schemas.openxmlformats.org/officeDocument/2006/relationships/slide" Target="/ppt/slides/slide3.xml" Id="R7305eb52bdd54b74" /><Relationship Type="http://schemas.openxmlformats.org/officeDocument/2006/relationships/slide" Target="/ppt/slides/slide4.xml" Id="R393966d2e9cb4f7e" /><Relationship Type="http://schemas.openxmlformats.org/officeDocument/2006/relationships/slide" Target="/ppt/slides/slide5.xml" Id="R59210691a4a7436f" /><Relationship Type="http://schemas.openxmlformats.org/officeDocument/2006/relationships/slide" Target="/ppt/slides/slide6.xml" Id="R4760dfcce83d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4e85233c2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1fba4ea7545aa" /><Relationship Type="http://schemas.openxmlformats.org/officeDocument/2006/relationships/theme" Target="/ppt/slideMasters/theme/theme1.xml" Id="R8bf2465e6cfd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1fba4ea75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a9c1a80f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75bda4a9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97c2230a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401cc366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586a398ca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5b2a2d260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