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e361409c5d3474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febba40afa245d6"/>
  </p:sldMasterIdLst>
  <p:sldIdLst>
    <p:sldId xmlns:r="http://schemas.openxmlformats.org/officeDocument/2006/relationships" id="256" r:id="R68d79a890d684fae"/>
    <p:sldId xmlns:r="http://schemas.openxmlformats.org/officeDocument/2006/relationships" id="257" r:id="Rfcf822992ce14b17"/>
    <p:sldId xmlns:r="http://schemas.openxmlformats.org/officeDocument/2006/relationships" id="258" r:id="R8a31fa06dfa14535"/>
    <p:sldId xmlns:r="http://schemas.openxmlformats.org/officeDocument/2006/relationships" id="259" r:id="R76e06988a00b429f"/>
    <p:sldId xmlns:r="http://schemas.openxmlformats.org/officeDocument/2006/relationships" id="260" r:id="R1443edb6f71d4e72"/>
    <p:sldId xmlns:r="http://schemas.openxmlformats.org/officeDocument/2006/relationships" id="261" r:id="R02e5831339c742f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febba40afa245d6" /><Relationship Type="http://schemas.openxmlformats.org/officeDocument/2006/relationships/slide" Target="/ppt/slides/slide1.xml" Id="R68d79a890d684fae" /><Relationship Type="http://schemas.openxmlformats.org/officeDocument/2006/relationships/slide" Target="/ppt/slides/slide2.xml" Id="Rfcf822992ce14b17" /><Relationship Type="http://schemas.openxmlformats.org/officeDocument/2006/relationships/slide" Target="/ppt/slides/slide3.xml" Id="R8a31fa06dfa14535" /><Relationship Type="http://schemas.openxmlformats.org/officeDocument/2006/relationships/slide" Target="/ppt/slides/slide4.xml" Id="R76e06988a00b429f" /><Relationship Type="http://schemas.openxmlformats.org/officeDocument/2006/relationships/slide" Target="/ppt/slides/slide5.xml" Id="R1443edb6f71d4e72" /><Relationship Type="http://schemas.openxmlformats.org/officeDocument/2006/relationships/slide" Target="/ppt/slides/slide6.xml" Id="R02e5831339c742f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146fac735d04ac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a92c7e823641a5" /><Relationship Type="http://schemas.openxmlformats.org/officeDocument/2006/relationships/theme" Target="/ppt/slideMasters/theme/theme1.xml" Id="Reca32c70976645d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8a92c7e823641a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35c8d965f8406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a3cb9c044a434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46c4d5b3624d4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14f099f339404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806b5d6ec144c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71b21887f144c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NORDISK EIENDOMSUTVIKLING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NORDISK EIENDOMSUTVIKLING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NORDISK EIENDOMSUTVIKLING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NORDISK EIENDOMSUTVIKLING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NORDISK EIENDOMSUTVIKLING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NORDISK EIENDOMSUTVIKLING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NORDISK EIENDOMSFORRETNING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NORDISK EIENDOMSUTVIKLING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981 476 077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NORDISK EIENDOMSUTVIKLING AS</a:t>
            </a:r>
          </a:p>
        </p:txBody>
      </p:sp>
    </p:spTree>
  </p:cSld>
  <p:clrMapOvr>
    <a:masterClrMapping xmlns:a="http://schemas.openxmlformats.org/drawingml/2006/main"/>
  </p:clrMapOvr>
</p:sld>
</file>