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899384373842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8a01e0c5e44a47"/>
  </p:sldMasterIdLst>
  <p:sldIdLst>
    <p:sldId xmlns:r="http://schemas.openxmlformats.org/officeDocument/2006/relationships" id="256" r:id="Rb2b4d37d61c8421b"/>
    <p:sldId xmlns:r="http://schemas.openxmlformats.org/officeDocument/2006/relationships" id="257" r:id="R50902ab9e86b4ca8"/>
    <p:sldId xmlns:r="http://schemas.openxmlformats.org/officeDocument/2006/relationships" id="258" r:id="R8a46d7fe4e5a483c"/>
    <p:sldId xmlns:r="http://schemas.openxmlformats.org/officeDocument/2006/relationships" id="259" r:id="R487a0a4f649d42b2"/>
    <p:sldId xmlns:r="http://schemas.openxmlformats.org/officeDocument/2006/relationships" id="260" r:id="R017a6fe4b8b7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a01e0c5e44a47" /><Relationship Type="http://schemas.openxmlformats.org/officeDocument/2006/relationships/slide" Target="/ppt/slides/slide1.xml" Id="Rb2b4d37d61c8421b" /><Relationship Type="http://schemas.openxmlformats.org/officeDocument/2006/relationships/slide" Target="/ppt/slides/slide2.xml" Id="R50902ab9e86b4ca8" /><Relationship Type="http://schemas.openxmlformats.org/officeDocument/2006/relationships/slide" Target="/ppt/slides/slide3.xml" Id="R8a46d7fe4e5a483c" /><Relationship Type="http://schemas.openxmlformats.org/officeDocument/2006/relationships/slide" Target="/ppt/slides/slide4.xml" Id="R487a0a4f649d42b2" /><Relationship Type="http://schemas.openxmlformats.org/officeDocument/2006/relationships/slide" Target="/ppt/slides/slide5.xml" Id="R017a6fe4b8b7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b09434ca70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14a2da570467b" /><Relationship Type="http://schemas.openxmlformats.org/officeDocument/2006/relationships/theme" Target="/ppt/slideMasters/theme/theme1.xml" Id="R2058dbafc6cb40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14a2da570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b03a2cf4b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0a95676da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00847abe74a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493ab653b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2f3c9b32645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VARDØHUS FESTNINGS VENNER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VARDØHUS FESTNINGS VENNER ble etablert [år] og holder til i Vardø.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9951 Vardø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981 441 028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