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8f420c83f748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1d9585fc8648bb"/>
  </p:sldMasterIdLst>
  <p:sldIdLst>
    <p:sldId xmlns:r="http://schemas.openxmlformats.org/officeDocument/2006/relationships" id="256" r:id="Rbfaaaeaebf5e4d26"/>
    <p:sldId xmlns:r="http://schemas.openxmlformats.org/officeDocument/2006/relationships" id="257" r:id="R511ccb8954074fab"/>
    <p:sldId xmlns:r="http://schemas.openxmlformats.org/officeDocument/2006/relationships" id="258" r:id="R7d7d2e5d04154812"/>
    <p:sldId xmlns:r="http://schemas.openxmlformats.org/officeDocument/2006/relationships" id="259" r:id="Rd5fc1b5c3540449a"/>
    <p:sldId xmlns:r="http://schemas.openxmlformats.org/officeDocument/2006/relationships" id="260" r:id="Rbb2852029ad14e0b"/>
    <p:sldId xmlns:r="http://schemas.openxmlformats.org/officeDocument/2006/relationships" id="261" r:id="R0856072a0f06492a"/>
    <p:sldId xmlns:r="http://schemas.openxmlformats.org/officeDocument/2006/relationships" id="262" r:id="Re1d8ccda365f4f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1d9585fc8648bb" /><Relationship Type="http://schemas.openxmlformats.org/officeDocument/2006/relationships/slide" Target="/ppt/slides/slide1.xml" Id="Rbfaaaeaebf5e4d26" /><Relationship Type="http://schemas.openxmlformats.org/officeDocument/2006/relationships/slide" Target="/ppt/slides/slide2.xml" Id="R511ccb8954074fab" /><Relationship Type="http://schemas.openxmlformats.org/officeDocument/2006/relationships/slide" Target="/ppt/slides/slide3.xml" Id="R7d7d2e5d04154812" /><Relationship Type="http://schemas.openxmlformats.org/officeDocument/2006/relationships/slide" Target="/ppt/slides/slide4.xml" Id="Rd5fc1b5c3540449a" /><Relationship Type="http://schemas.openxmlformats.org/officeDocument/2006/relationships/slide" Target="/ppt/slides/slide5.xml" Id="Rbb2852029ad14e0b" /><Relationship Type="http://schemas.openxmlformats.org/officeDocument/2006/relationships/slide" Target="/ppt/slides/slide6.xml" Id="R0856072a0f06492a" /><Relationship Type="http://schemas.openxmlformats.org/officeDocument/2006/relationships/slide" Target="/ppt/slides/slide7.xml" Id="Re1d8ccda365f4f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282dde6af94e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9b392aceb4b2c" /><Relationship Type="http://schemas.openxmlformats.org/officeDocument/2006/relationships/theme" Target="/ppt/slideMasters/theme/theme1.xml" Id="R1a0db8e7ea6548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29b392aceb4b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f1675fc0a47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5f0b8594f4c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ca5d6f91842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ffd1e50464c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2c9e6e2db46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b6bc7acff4d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cb4d9a38140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EQUINOR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EQUINOR ASSET MANAGEMENT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191 428 000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67 310 000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55 119 000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129 191 000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309 929 000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EQUINOR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99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981 363 876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ASSET MANAGEMENT AS</a:t>
            </a:r>
          </a:p>
        </p:txBody>
      </p:sp>
    </p:spTree>
  </p:cSld>
  <p:clrMapOvr>
    <a:masterClrMapping xmlns:a="http://schemas.openxmlformats.org/drawingml/2006/main"/>
  </p:clrMapOvr>
</p:sld>
</file>