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89f67fb24d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00578934f4456"/>
  </p:sldMasterIdLst>
  <p:sldIdLst>
    <p:sldId xmlns:r="http://schemas.openxmlformats.org/officeDocument/2006/relationships" id="256" r:id="R0c7ac9d41fa74399"/>
    <p:sldId xmlns:r="http://schemas.openxmlformats.org/officeDocument/2006/relationships" id="257" r:id="R008f1c326c7d4852"/>
    <p:sldId xmlns:r="http://schemas.openxmlformats.org/officeDocument/2006/relationships" id="258" r:id="Rf8e9dd56fd774f87"/>
    <p:sldId xmlns:r="http://schemas.openxmlformats.org/officeDocument/2006/relationships" id="259" r:id="Re956436aba6a4240"/>
    <p:sldId xmlns:r="http://schemas.openxmlformats.org/officeDocument/2006/relationships" id="260" r:id="Rf97ca026593a43f6"/>
    <p:sldId xmlns:r="http://schemas.openxmlformats.org/officeDocument/2006/relationships" id="261" r:id="R7af94325ac3f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00578934f4456" /><Relationship Type="http://schemas.openxmlformats.org/officeDocument/2006/relationships/slide" Target="/ppt/slides/slide1.xml" Id="R0c7ac9d41fa74399" /><Relationship Type="http://schemas.openxmlformats.org/officeDocument/2006/relationships/slide" Target="/ppt/slides/slide2.xml" Id="R008f1c326c7d4852" /><Relationship Type="http://schemas.openxmlformats.org/officeDocument/2006/relationships/slide" Target="/ppt/slides/slide3.xml" Id="Rf8e9dd56fd774f87" /><Relationship Type="http://schemas.openxmlformats.org/officeDocument/2006/relationships/slide" Target="/ppt/slides/slide4.xml" Id="Re956436aba6a4240" /><Relationship Type="http://schemas.openxmlformats.org/officeDocument/2006/relationships/slide" Target="/ppt/slides/slide5.xml" Id="Rf97ca026593a43f6" /><Relationship Type="http://schemas.openxmlformats.org/officeDocument/2006/relationships/slide" Target="/ppt/slides/slide6.xml" Id="R7af94325ac3f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90019799c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25e5abef548c1" /><Relationship Type="http://schemas.openxmlformats.org/officeDocument/2006/relationships/theme" Target="/ppt/slideMasters/theme/theme1.xml" Id="R750886b90264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25e5abef5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9f88956cf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44f31a9d1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b9f65f7a4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bb9417f4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0c27b028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801693722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981 363 876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