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8d89252784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788ccf006b4808"/>
  </p:sldMasterIdLst>
  <p:sldIdLst>
    <p:sldId xmlns:r="http://schemas.openxmlformats.org/officeDocument/2006/relationships" id="256" r:id="Ra74c62e504ca4446"/>
    <p:sldId xmlns:r="http://schemas.openxmlformats.org/officeDocument/2006/relationships" id="257" r:id="R9c5e88b1613e4269"/>
    <p:sldId xmlns:r="http://schemas.openxmlformats.org/officeDocument/2006/relationships" id="258" r:id="R7c0f9b7a27fa4102"/>
    <p:sldId xmlns:r="http://schemas.openxmlformats.org/officeDocument/2006/relationships" id="259" r:id="R4c78fcb4ef9c4834"/>
    <p:sldId xmlns:r="http://schemas.openxmlformats.org/officeDocument/2006/relationships" id="260" r:id="R9e102ed550344e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88ccf006b4808" /><Relationship Type="http://schemas.openxmlformats.org/officeDocument/2006/relationships/slide" Target="/ppt/slides/slide1.xml" Id="Ra74c62e504ca4446" /><Relationship Type="http://schemas.openxmlformats.org/officeDocument/2006/relationships/slide" Target="/ppt/slides/slide2.xml" Id="R9c5e88b1613e4269" /><Relationship Type="http://schemas.openxmlformats.org/officeDocument/2006/relationships/slide" Target="/ppt/slides/slide3.xml" Id="R7c0f9b7a27fa4102" /><Relationship Type="http://schemas.openxmlformats.org/officeDocument/2006/relationships/slide" Target="/ppt/slides/slide4.xml" Id="R4c78fcb4ef9c4834" /><Relationship Type="http://schemas.openxmlformats.org/officeDocument/2006/relationships/slide" Target="/ppt/slides/slide5.xml" Id="R9e102ed550344e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4bbf23e034b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50132a5b34524" /><Relationship Type="http://schemas.openxmlformats.org/officeDocument/2006/relationships/theme" Target="/ppt/slideMasters/theme/theme1.xml" Id="R1e0e7fb0727b43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750132a5b345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68db4c4d14c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93ee2b69d41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5934b95be49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a56c77d1e43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a4f63383b44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JARLSBERG BENSINSTASJON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 BENSINSTASJON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981 362 039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