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d0e15b9d2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fd196065249b9"/>
  </p:sldMasterIdLst>
  <p:sldIdLst>
    <p:sldId xmlns:r="http://schemas.openxmlformats.org/officeDocument/2006/relationships" id="256" r:id="R5c679aa0ebc44319"/>
    <p:sldId xmlns:r="http://schemas.openxmlformats.org/officeDocument/2006/relationships" id="257" r:id="Rcea24688714c4bd7"/>
    <p:sldId xmlns:r="http://schemas.openxmlformats.org/officeDocument/2006/relationships" id="258" r:id="R28c745ad273e42d2"/>
    <p:sldId xmlns:r="http://schemas.openxmlformats.org/officeDocument/2006/relationships" id="259" r:id="R04a69c40636d4250"/>
    <p:sldId xmlns:r="http://schemas.openxmlformats.org/officeDocument/2006/relationships" id="260" r:id="R61edcfcb7ed64113"/>
    <p:sldId xmlns:r="http://schemas.openxmlformats.org/officeDocument/2006/relationships" id="261" r:id="R922d97407171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fd196065249b9" /><Relationship Type="http://schemas.openxmlformats.org/officeDocument/2006/relationships/slide" Target="/ppt/slides/slide1.xml" Id="R5c679aa0ebc44319" /><Relationship Type="http://schemas.openxmlformats.org/officeDocument/2006/relationships/slide" Target="/ppt/slides/slide2.xml" Id="Rcea24688714c4bd7" /><Relationship Type="http://schemas.openxmlformats.org/officeDocument/2006/relationships/slide" Target="/ppt/slides/slide3.xml" Id="R28c745ad273e42d2" /><Relationship Type="http://schemas.openxmlformats.org/officeDocument/2006/relationships/slide" Target="/ppt/slides/slide4.xml" Id="R04a69c40636d4250" /><Relationship Type="http://schemas.openxmlformats.org/officeDocument/2006/relationships/slide" Target="/ppt/slides/slide5.xml" Id="R61edcfcb7ed64113" /><Relationship Type="http://schemas.openxmlformats.org/officeDocument/2006/relationships/slide" Target="/ppt/slides/slide6.xml" Id="R922d97407171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c71cd7872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673d88964bbf" /><Relationship Type="http://schemas.openxmlformats.org/officeDocument/2006/relationships/theme" Target="/ppt/slideMasters/theme/theme1.xml" Id="R2853cbf15d74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7673d8896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8692f448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8994f40d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8476d3e5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0f5ce7ad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8039221f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b71f865e8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