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eb6636d1f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3f10f2f6740d9"/>
  </p:sldMasterIdLst>
  <p:sldIdLst>
    <p:sldId xmlns:r="http://schemas.openxmlformats.org/officeDocument/2006/relationships" id="256" r:id="R3ab1bbe900474d81"/>
    <p:sldId xmlns:r="http://schemas.openxmlformats.org/officeDocument/2006/relationships" id="257" r:id="R8939f18874ea4b74"/>
    <p:sldId xmlns:r="http://schemas.openxmlformats.org/officeDocument/2006/relationships" id="258" r:id="Ra702d545c9354676"/>
    <p:sldId xmlns:r="http://schemas.openxmlformats.org/officeDocument/2006/relationships" id="259" r:id="R32dff607c96141f2"/>
    <p:sldId xmlns:r="http://schemas.openxmlformats.org/officeDocument/2006/relationships" id="260" r:id="Rb48ab56ed96b4bb8"/>
    <p:sldId xmlns:r="http://schemas.openxmlformats.org/officeDocument/2006/relationships" id="261" r:id="Rbbf436afc5004a63"/>
    <p:sldId xmlns:r="http://schemas.openxmlformats.org/officeDocument/2006/relationships" id="262" r:id="R40b4880e72b3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3f10f2f6740d9" /><Relationship Type="http://schemas.openxmlformats.org/officeDocument/2006/relationships/slide" Target="/ppt/slides/slide1.xml" Id="R3ab1bbe900474d81" /><Relationship Type="http://schemas.openxmlformats.org/officeDocument/2006/relationships/slide" Target="/ppt/slides/slide2.xml" Id="R8939f18874ea4b74" /><Relationship Type="http://schemas.openxmlformats.org/officeDocument/2006/relationships/slide" Target="/ppt/slides/slide3.xml" Id="Ra702d545c9354676" /><Relationship Type="http://schemas.openxmlformats.org/officeDocument/2006/relationships/slide" Target="/ppt/slides/slide4.xml" Id="R32dff607c96141f2" /><Relationship Type="http://schemas.openxmlformats.org/officeDocument/2006/relationships/slide" Target="/ppt/slides/slide5.xml" Id="Rb48ab56ed96b4bb8" /><Relationship Type="http://schemas.openxmlformats.org/officeDocument/2006/relationships/slide" Target="/ppt/slides/slide6.xml" Id="Rbbf436afc5004a63" /><Relationship Type="http://schemas.openxmlformats.org/officeDocument/2006/relationships/slide" Target="/ppt/slides/slide7.xml" Id="R40b4880e72b3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db2950283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db5aade24ad5" /><Relationship Type="http://schemas.openxmlformats.org/officeDocument/2006/relationships/theme" Target="/ppt/slideMasters/theme/theme1.xml" Id="R0259cb96d834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ddb5aade2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7d840f9e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2ab4af427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c574e4b0a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279956400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f67922a5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16015031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18e1a609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77 448 000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981 340 124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