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18a143198949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f36e639ebe4820"/>
  </p:sldMasterIdLst>
  <p:sldIdLst>
    <p:sldId xmlns:r="http://schemas.openxmlformats.org/officeDocument/2006/relationships" id="256" r:id="Rafd42f9c46b74092"/>
    <p:sldId xmlns:r="http://schemas.openxmlformats.org/officeDocument/2006/relationships" id="257" r:id="R34784e5d4c4542c0"/>
    <p:sldId xmlns:r="http://schemas.openxmlformats.org/officeDocument/2006/relationships" id="258" r:id="R3d53c94f945f400f"/>
    <p:sldId xmlns:r="http://schemas.openxmlformats.org/officeDocument/2006/relationships" id="259" r:id="R183aa9edbb424e0f"/>
    <p:sldId xmlns:r="http://schemas.openxmlformats.org/officeDocument/2006/relationships" id="260" r:id="Rab9521ea80dc4746"/>
    <p:sldId xmlns:r="http://schemas.openxmlformats.org/officeDocument/2006/relationships" id="261" r:id="Re26b7a29879c49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f36e639ebe4820" /><Relationship Type="http://schemas.openxmlformats.org/officeDocument/2006/relationships/slide" Target="/ppt/slides/slide1.xml" Id="Rafd42f9c46b74092" /><Relationship Type="http://schemas.openxmlformats.org/officeDocument/2006/relationships/slide" Target="/ppt/slides/slide2.xml" Id="R34784e5d4c4542c0" /><Relationship Type="http://schemas.openxmlformats.org/officeDocument/2006/relationships/slide" Target="/ppt/slides/slide3.xml" Id="R3d53c94f945f400f" /><Relationship Type="http://schemas.openxmlformats.org/officeDocument/2006/relationships/slide" Target="/ppt/slides/slide4.xml" Id="R183aa9edbb424e0f" /><Relationship Type="http://schemas.openxmlformats.org/officeDocument/2006/relationships/slide" Target="/ppt/slides/slide5.xml" Id="Rab9521ea80dc4746" /><Relationship Type="http://schemas.openxmlformats.org/officeDocument/2006/relationships/slide" Target="/ppt/slides/slide6.xml" Id="Re26b7a29879c49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f10438ab2c42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ae9c90d7945d5" /><Relationship Type="http://schemas.openxmlformats.org/officeDocument/2006/relationships/theme" Target="/ppt/slideMasters/theme/theme1.xml" Id="R42c08ee46e7342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0ae9c90d7945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bbad49a9042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ae268ccbe4f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0e81bad5b4a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fe14fdfaf4e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7c7a787914f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1178e5c8248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LANDKREDITT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31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kundeservice@landkredittfondene.no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www.landkredittfondene.no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981 340 124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