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1d5c33dab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11c7197494604"/>
  </p:sldMasterIdLst>
  <p:sldIdLst>
    <p:sldId xmlns:r="http://schemas.openxmlformats.org/officeDocument/2006/relationships" id="256" r:id="R449bbcaf89074673"/>
    <p:sldId xmlns:r="http://schemas.openxmlformats.org/officeDocument/2006/relationships" id="257" r:id="R828d34436ae7471c"/>
    <p:sldId xmlns:r="http://schemas.openxmlformats.org/officeDocument/2006/relationships" id="258" r:id="R9c8bdc678f4342b3"/>
    <p:sldId xmlns:r="http://schemas.openxmlformats.org/officeDocument/2006/relationships" id="259" r:id="Rcbb0ed8200634354"/>
    <p:sldId xmlns:r="http://schemas.openxmlformats.org/officeDocument/2006/relationships" id="260" r:id="Rd54b7076719f42e5"/>
    <p:sldId xmlns:r="http://schemas.openxmlformats.org/officeDocument/2006/relationships" id="261" r:id="R4374545fc02144bd"/>
    <p:sldId xmlns:r="http://schemas.openxmlformats.org/officeDocument/2006/relationships" id="262" r:id="R2785f3fa89a1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11c7197494604" /><Relationship Type="http://schemas.openxmlformats.org/officeDocument/2006/relationships/slide" Target="/ppt/slides/slide1.xml" Id="R449bbcaf89074673" /><Relationship Type="http://schemas.openxmlformats.org/officeDocument/2006/relationships/slide" Target="/ppt/slides/slide2.xml" Id="R828d34436ae7471c" /><Relationship Type="http://schemas.openxmlformats.org/officeDocument/2006/relationships/slide" Target="/ppt/slides/slide3.xml" Id="R9c8bdc678f4342b3" /><Relationship Type="http://schemas.openxmlformats.org/officeDocument/2006/relationships/slide" Target="/ppt/slides/slide4.xml" Id="Rcbb0ed8200634354" /><Relationship Type="http://schemas.openxmlformats.org/officeDocument/2006/relationships/slide" Target="/ppt/slides/slide5.xml" Id="Rd54b7076719f42e5" /><Relationship Type="http://schemas.openxmlformats.org/officeDocument/2006/relationships/slide" Target="/ppt/slides/slide6.xml" Id="R4374545fc02144bd" /><Relationship Type="http://schemas.openxmlformats.org/officeDocument/2006/relationships/slide" Target="/ppt/slides/slide7.xml" Id="R2785f3fa89a1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2bef5bce6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a567d324484c" /><Relationship Type="http://schemas.openxmlformats.org/officeDocument/2006/relationships/theme" Target="/ppt/slideMasters/theme/theme1.xml" Id="R72fdfaf5b67f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7a567d324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e925b0d5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ee73748e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7b95f8839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90843d98b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955fd770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a02521ffb40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9127645f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