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f4c45f9008e46b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a362b05cc334b97"/>
  </p:sldMasterIdLst>
  <p:sldIdLst>
    <p:sldId xmlns:r="http://schemas.openxmlformats.org/officeDocument/2006/relationships" id="256" r:id="Re89624a4a6e1425a"/>
    <p:sldId xmlns:r="http://schemas.openxmlformats.org/officeDocument/2006/relationships" id="257" r:id="R07cf852914a24afc"/>
    <p:sldId xmlns:r="http://schemas.openxmlformats.org/officeDocument/2006/relationships" id="258" r:id="R9f7c7c86327f4446"/>
    <p:sldId xmlns:r="http://schemas.openxmlformats.org/officeDocument/2006/relationships" id="259" r:id="Rfd6e8075862c421f"/>
    <p:sldId xmlns:r="http://schemas.openxmlformats.org/officeDocument/2006/relationships" id="260" r:id="R424fc22c064f4e61"/>
    <p:sldId xmlns:r="http://schemas.openxmlformats.org/officeDocument/2006/relationships" id="261" r:id="R889d971db8ed426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a362b05cc334b97" /><Relationship Type="http://schemas.openxmlformats.org/officeDocument/2006/relationships/slide" Target="/ppt/slides/slide1.xml" Id="Re89624a4a6e1425a" /><Relationship Type="http://schemas.openxmlformats.org/officeDocument/2006/relationships/slide" Target="/ppt/slides/slide2.xml" Id="R07cf852914a24afc" /><Relationship Type="http://schemas.openxmlformats.org/officeDocument/2006/relationships/slide" Target="/ppt/slides/slide3.xml" Id="R9f7c7c86327f4446" /><Relationship Type="http://schemas.openxmlformats.org/officeDocument/2006/relationships/slide" Target="/ppt/slides/slide4.xml" Id="Rfd6e8075862c421f" /><Relationship Type="http://schemas.openxmlformats.org/officeDocument/2006/relationships/slide" Target="/ppt/slides/slide5.xml" Id="R424fc22c064f4e61" /><Relationship Type="http://schemas.openxmlformats.org/officeDocument/2006/relationships/slide" Target="/ppt/slides/slide6.xml" Id="R889d971db8ed426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d599cbf550c4b2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753cd728f14240" /><Relationship Type="http://schemas.openxmlformats.org/officeDocument/2006/relationships/theme" Target="/ppt/slideMasters/theme/theme1.xml" Id="R1fd35f99d89f4dc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7753cd728f1424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fdea14a2224ae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1102f2054740d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1815f4139f466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40d3ebedff4f0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711e3babcd44f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eb850e7b5a466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REVENE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REVENE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REVENE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REVENE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REVENE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REVENE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Fred. Olsens gate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0152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64 95 53 95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981 314 840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REVENE AS</a:t>
            </a:r>
          </a:p>
        </p:txBody>
      </p:sp>
    </p:spTree>
  </p:cSld>
  <p:clrMapOvr>
    <a:masterClrMapping xmlns:a="http://schemas.openxmlformats.org/drawingml/2006/main"/>
  </p:clrMapOvr>
</p:sld>
</file>