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15ccf4ce3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a8adbe61f475a"/>
  </p:sldMasterIdLst>
  <p:sldIdLst>
    <p:sldId xmlns:r="http://schemas.openxmlformats.org/officeDocument/2006/relationships" id="256" r:id="R31e8d45493d14d5b"/>
    <p:sldId xmlns:r="http://schemas.openxmlformats.org/officeDocument/2006/relationships" id="257" r:id="R2f454b1df5a8474e"/>
    <p:sldId xmlns:r="http://schemas.openxmlformats.org/officeDocument/2006/relationships" id="258" r:id="R2dbbb7c108784160"/>
    <p:sldId xmlns:r="http://schemas.openxmlformats.org/officeDocument/2006/relationships" id="259" r:id="Reaef47d4d56f4a77"/>
    <p:sldId xmlns:r="http://schemas.openxmlformats.org/officeDocument/2006/relationships" id="260" r:id="Rb4c1bc759ce246f7"/>
    <p:sldId xmlns:r="http://schemas.openxmlformats.org/officeDocument/2006/relationships" id="261" r:id="Rd97eb635d6e84470"/>
    <p:sldId xmlns:r="http://schemas.openxmlformats.org/officeDocument/2006/relationships" id="262" r:id="Ra328d5abafbe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a8adbe61f475a" /><Relationship Type="http://schemas.openxmlformats.org/officeDocument/2006/relationships/slide" Target="/ppt/slides/slide1.xml" Id="R31e8d45493d14d5b" /><Relationship Type="http://schemas.openxmlformats.org/officeDocument/2006/relationships/slide" Target="/ppt/slides/slide2.xml" Id="R2f454b1df5a8474e" /><Relationship Type="http://schemas.openxmlformats.org/officeDocument/2006/relationships/slide" Target="/ppt/slides/slide3.xml" Id="R2dbbb7c108784160" /><Relationship Type="http://schemas.openxmlformats.org/officeDocument/2006/relationships/slide" Target="/ppt/slides/slide4.xml" Id="Reaef47d4d56f4a77" /><Relationship Type="http://schemas.openxmlformats.org/officeDocument/2006/relationships/slide" Target="/ppt/slides/slide5.xml" Id="Rb4c1bc759ce246f7" /><Relationship Type="http://schemas.openxmlformats.org/officeDocument/2006/relationships/slide" Target="/ppt/slides/slide6.xml" Id="Rd97eb635d6e84470" /><Relationship Type="http://schemas.openxmlformats.org/officeDocument/2006/relationships/slide" Target="/ppt/slides/slide7.xml" Id="Ra328d5abafbe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c64a1f42e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3be32317043d5" /><Relationship Type="http://schemas.openxmlformats.org/officeDocument/2006/relationships/theme" Target="/ppt/slideMasters/theme/theme1.xml" Id="R68ea466b2745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3be323170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b6e81bc2b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688d860e0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a4f4a8c1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08360ebc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5b48e949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8ef473dae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129deacb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