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632e7d000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37163c3604476"/>
  </p:sldMasterIdLst>
  <p:sldIdLst>
    <p:sldId xmlns:r="http://schemas.openxmlformats.org/officeDocument/2006/relationships" id="256" r:id="R302c13a1bda64f6b"/>
    <p:sldId xmlns:r="http://schemas.openxmlformats.org/officeDocument/2006/relationships" id="257" r:id="R1a071eb510324b52"/>
    <p:sldId xmlns:r="http://schemas.openxmlformats.org/officeDocument/2006/relationships" id="258" r:id="R31551c7c7dd0425a"/>
    <p:sldId xmlns:r="http://schemas.openxmlformats.org/officeDocument/2006/relationships" id="259" r:id="R9a2bfa1a1e154d93"/>
    <p:sldId xmlns:r="http://schemas.openxmlformats.org/officeDocument/2006/relationships" id="260" r:id="R61899859b29d4f75"/>
    <p:sldId xmlns:r="http://schemas.openxmlformats.org/officeDocument/2006/relationships" id="261" r:id="R09b7df07d0824172"/>
    <p:sldId xmlns:r="http://schemas.openxmlformats.org/officeDocument/2006/relationships" id="262" r:id="R44109cf0182e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37163c3604476" /><Relationship Type="http://schemas.openxmlformats.org/officeDocument/2006/relationships/slide" Target="/ppt/slides/slide1.xml" Id="R302c13a1bda64f6b" /><Relationship Type="http://schemas.openxmlformats.org/officeDocument/2006/relationships/slide" Target="/ppt/slides/slide2.xml" Id="R1a071eb510324b52" /><Relationship Type="http://schemas.openxmlformats.org/officeDocument/2006/relationships/slide" Target="/ppt/slides/slide3.xml" Id="R31551c7c7dd0425a" /><Relationship Type="http://schemas.openxmlformats.org/officeDocument/2006/relationships/slide" Target="/ppt/slides/slide4.xml" Id="R9a2bfa1a1e154d93" /><Relationship Type="http://schemas.openxmlformats.org/officeDocument/2006/relationships/slide" Target="/ppt/slides/slide5.xml" Id="R61899859b29d4f75" /><Relationship Type="http://schemas.openxmlformats.org/officeDocument/2006/relationships/slide" Target="/ppt/slides/slide6.xml" Id="R09b7df07d0824172" /><Relationship Type="http://schemas.openxmlformats.org/officeDocument/2006/relationships/slide" Target="/ppt/slides/slide7.xml" Id="R44109cf0182e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99c30e3cc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86004d23d4ab3" /><Relationship Type="http://schemas.openxmlformats.org/officeDocument/2006/relationships/theme" Target="/ppt/slideMasters/theme/theme1.xml" Id="R424ad9b39202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86004d23d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fcf48cb0c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b91443c20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ef0ff6019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a05e98878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53b1ba961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f5f4cf425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5fb48df61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 NEUS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 NEUS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488 761 441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KRISTINA REE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ENDRE TARALD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981 258 622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 NEUS AS</a:t>
            </a:r>
          </a:p>
        </p:txBody>
      </p:sp>
    </p:spTree>
  </p:cSld>
  <p:clrMapOvr>
    <a:masterClrMapping xmlns:a="http://schemas.openxmlformats.org/drawingml/2006/main"/>
  </p:clrMapOvr>
</p:sld>
</file>