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469fbc4d6847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6c2194c6dc4a2f"/>
  </p:sldMasterIdLst>
  <p:sldIdLst>
    <p:sldId xmlns:r="http://schemas.openxmlformats.org/officeDocument/2006/relationships" id="256" r:id="Rd2039d15d6914a8f"/>
    <p:sldId xmlns:r="http://schemas.openxmlformats.org/officeDocument/2006/relationships" id="257" r:id="Ra1c197a8c0c94270"/>
    <p:sldId xmlns:r="http://schemas.openxmlformats.org/officeDocument/2006/relationships" id="258" r:id="R5709d030b1cb44fe"/>
    <p:sldId xmlns:r="http://schemas.openxmlformats.org/officeDocument/2006/relationships" id="259" r:id="R80eaa391e14d4dac"/>
    <p:sldId xmlns:r="http://schemas.openxmlformats.org/officeDocument/2006/relationships" id="260" r:id="R1c40b3a4ba4348b2"/>
    <p:sldId xmlns:r="http://schemas.openxmlformats.org/officeDocument/2006/relationships" id="261" r:id="Rd8f58da7b9994c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6c2194c6dc4a2f" /><Relationship Type="http://schemas.openxmlformats.org/officeDocument/2006/relationships/slide" Target="/ppt/slides/slide1.xml" Id="Rd2039d15d6914a8f" /><Relationship Type="http://schemas.openxmlformats.org/officeDocument/2006/relationships/slide" Target="/ppt/slides/slide2.xml" Id="Ra1c197a8c0c94270" /><Relationship Type="http://schemas.openxmlformats.org/officeDocument/2006/relationships/slide" Target="/ppt/slides/slide3.xml" Id="R5709d030b1cb44fe" /><Relationship Type="http://schemas.openxmlformats.org/officeDocument/2006/relationships/slide" Target="/ppt/slides/slide4.xml" Id="R80eaa391e14d4dac" /><Relationship Type="http://schemas.openxmlformats.org/officeDocument/2006/relationships/slide" Target="/ppt/slides/slide5.xml" Id="R1c40b3a4ba4348b2" /><Relationship Type="http://schemas.openxmlformats.org/officeDocument/2006/relationships/slide" Target="/ppt/slides/slide6.xml" Id="Rd8f58da7b9994c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0a2098b8174d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310b8c0384204" /><Relationship Type="http://schemas.openxmlformats.org/officeDocument/2006/relationships/theme" Target="/ppt/slideMasters/theme/theme1.xml" Id="Rb3f7380697524f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4310b8c03842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edd0806c948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3ab48a74b45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68cc41bbb47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fb454762c4d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feda9716d48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6cbda67b449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CAP NEUS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 NEUS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 NEUS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 NEUS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 NEUS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 NEUS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Barbros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4550 Farsund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39 97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981 258 622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 NEUS AS</a:t>
            </a:r>
          </a:p>
        </p:txBody>
      </p:sp>
    </p:spTree>
  </p:cSld>
  <p:clrMapOvr>
    <a:masterClrMapping xmlns:a="http://schemas.openxmlformats.org/drawingml/2006/main"/>
  </p:clrMapOvr>
</p:sld>
</file>