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2678cea1d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c427824c246d6"/>
  </p:sldMasterIdLst>
  <p:sldIdLst>
    <p:sldId xmlns:r="http://schemas.openxmlformats.org/officeDocument/2006/relationships" id="256" r:id="R796a99b8c7184d7a"/>
    <p:sldId xmlns:r="http://schemas.openxmlformats.org/officeDocument/2006/relationships" id="257" r:id="R7dc0d3f3c9a74c5f"/>
    <p:sldId xmlns:r="http://schemas.openxmlformats.org/officeDocument/2006/relationships" id="258" r:id="R60f1196da62b473e"/>
    <p:sldId xmlns:r="http://schemas.openxmlformats.org/officeDocument/2006/relationships" id="259" r:id="Rb0110f36cfec4444"/>
    <p:sldId xmlns:r="http://schemas.openxmlformats.org/officeDocument/2006/relationships" id="260" r:id="R4d5e46f64b314409"/>
    <p:sldId xmlns:r="http://schemas.openxmlformats.org/officeDocument/2006/relationships" id="261" r:id="R1091dcd27bf04972"/>
    <p:sldId xmlns:r="http://schemas.openxmlformats.org/officeDocument/2006/relationships" id="262" r:id="R875815e237584a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c427824c246d6" /><Relationship Type="http://schemas.openxmlformats.org/officeDocument/2006/relationships/slide" Target="/ppt/slides/slide1.xml" Id="R796a99b8c7184d7a" /><Relationship Type="http://schemas.openxmlformats.org/officeDocument/2006/relationships/slide" Target="/ppt/slides/slide2.xml" Id="R7dc0d3f3c9a74c5f" /><Relationship Type="http://schemas.openxmlformats.org/officeDocument/2006/relationships/slide" Target="/ppt/slides/slide3.xml" Id="R60f1196da62b473e" /><Relationship Type="http://schemas.openxmlformats.org/officeDocument/2006/relationships/slide" Target="/ppt/slides/slide4.xml" Id="Rb0110f36cfec4444" /><Relationship Type="http://schemas.openxmlformats.org/officeDocument/2006/relationships/slide" Target="/ppt/slides/slide5.xml" Id="R4d5e46f64b314409" /><Relationship Type="http://schemas.openxmlformats.org/officeDocument/2006/relationships/slide" Target="/ppt/slides/slide6.xml" Id="R1091dcd27bf04972" /><Relationship Type="http://schemas.openxmlformats.org/officeDocument/2006/relationships/slide" Target="/ppt/slides/slide7.xml" Id="R875815e237584a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478b0c1ba43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e648625cf4f3d" /><Relationship Type="http://schemas.openxmlformats.org/officeDocument/2006/relationships/theme" Target="/ppt/slideMasters/theme/theme1.xml" Id="R0b6acc236bc2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be648625cf4f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55183a4904c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8eab092964b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bb0d7b1c746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a1641beac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c11c9fae04d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eb0a1033c47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6b02f9f95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ØKONOMI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38 827 381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21 708 696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81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981 241 150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