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8082098f3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d326fbff94018"/>
  </p:sldMasterIdLst>
  <p:sldIdLst>
    <p:sldId xmlns:r="http://schemas.openxmlformats.org/officeDocument/2006/relationships" id="256" r:id="Rbffc1e964a44440e"/>
    <p:sldId xmlns:r="http://schemas.openxmlformats.org/officeDocument/2006/relationships" id="257" r:id="R25a35c660ace49c6"/>
    <p:sldId xmlns:r="http://schemas.openxmlformats.org/officeDocument/2006/relationships" id="258" r:id="Rd58adc4249954bb5"/>
    <p:sldId xmlns:r="http://schemas.openxmlformats.org/officeDocument/2006/relationships" id="259" r:id="Rcb1af20d26b84f20"/>
    <p:sldId xmlns:r="http://schemas.openxmlformats.org/officeDocument/2006/relationships" id="260" r:id="R51fd7117a53c4fd6"/>
    <p:sldId xmlns:r="http://schemas.openxmlformats.org/officeDocument/2006/relationships" id="261" r:id="R15bb13277e12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d326fbff94018" /><Relationship Type="http://schemas.openxmlformats.org/officeDocument/2006/relationships/slide" Target="/ppt/slides/slide1.xml" Id="Rbffc1e964a44440e" /><Relationship Type="http://schemas.openxmlformats.org/officeDocument/2006/relationships/slide" Target="/ppt/slides/slide2.xml" Id="R25a35c660ace49c6" /><Relationship Type="http://schemas.openxmlformats.org/officeDocument/2006/relationships/slide" Target="/ppt/slides/slide3.xml" Id="Rd58adc4249954bb5" /><Relationship Type="http://schemas.openxmlformats.org/officeDocument/2006/relationships/slide" Target="/ppt/slides/slide4.xml" Id="Rcb1af20d26b84f20" /><Relationship Type="http://schemas.openxmlformats.org/officeDocument/2006/relationships/slide" Target="/ppt/slides/slide5.xml" Id="R51fd7117a53c4fd6" /><Relationship Type="http://schemas.openxmlformats.org/officeDocument/2006/relationships/slide" Target="/ppt/slides/slide6.xml" Id="R15bb13277e12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14e51202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b3fe416b4f96" /><Relationship Type="http://schemas.openxmlformats.org/officeDocument/2006/relationships/theme" Target="/ppt/slideMasters/theme/theme1.xml" Id="R3b5084cabbdd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4b3fe416b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61470dd8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7296cd99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2ee854242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59989cfc8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7962291f5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8188a0b1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