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69556b816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7be1abbc84023"/>
  </p:sldMasterIdLst>
  <p:sldIdLst>
    <p:sldId xmlns:r="http://schemas.openxmlformats.org/officeDocument/2006/relationships" id="256" r:id="R5a1cdec843be421a"/>
    <p:sldId xmlns:r="http://schemas.openxmlformats.org/officeDocument/2006/relationships" id="257" r:id="Rb3393e8961654f98"/>
    <p:sldId xmlns:r="http://schemas.openxmlformats.org/officeDocument/2006/relationships" id="258" r:id="Rccd191415ff54dea"/>
    <p:sldId xmlns:r="http://schemas.openxmlformats.org/officeDocument/2006/relationships" id="259" r:id="R9445c490356845d5"/>
    <p:sldId xmlns:r="http://schemas.openxmlformats.org/officeDocument/2006/relationships" id="260" r:id="R94cc64830af14261"/>
    <p:sldId xmlns:r="http://schemas.openxmlformats.org/officeDocument/2006/relationships" id="261" r:id="Rd0bfb22e4835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7be1abbc84023" /><Relationship Type="http://schemas.openxmlformats.org/officeDocument/2006/relationships/slide" Target="/ppt/slides/slide1.xml" Id="R5a1cdec843be421a" /><Relationship Type="http://schemas.openxmlformats.org/officeDocument/2006/relationships/slide" Target="/ppt/slides/slide2.xml" Id="Rb3393e8961654f98" /><Relationship Type="http://schemas.openxmlformats.org/officeDocument/2006/relationships/slide" Target="/ppt/slides/slide3.xml" Id="Rccd191415ff54dea" /><Relationship Type="http://schemas.openxmlformats.org/officeDocument/2006/relationships/slide" Target="/ppt/slides/slide4.xml" Id="R9445c490356845d5" /><Relationship Type="http://schemas.openxmlformats.org/officeDocument/2006/relationships/slide" Target="/ppt/slides/slide5.xml" Id="R94cc64830af14261" /><Relationship Type="http://schemas.openxmlformats.org/officeDocument/2006/relationships/slide" Target="/ppt/slides/slide6.xml" Id="Rd0bfb22e4835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9c5eda48b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d62bc63964f87" /><Relationship Type="http://schemas.openxmlformats.org/officeDocument/2006/relationships/theme" Target="/ppt/slideMasters/theme/theme1.xml" Id="R5d80e27a1bb0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d62bc63964f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87cfc1d1f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382a8a093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3e91a478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641c5072c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2b6907179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78e9d720743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LOUISE WESTBYS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Kjell-Erik Akersveen, Niels Høeghs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1465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15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kjelerak@online.no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981 162 161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LOUISE WESTBYS FOND STI</a:t>
            </a:r>
          </a:p>
        </p:txBody>
      </p:sp>
    </p:spTree>
  </p:cSld>
  <p:clrMapOvr>
    <a:masterClrMapping xmlns:a="http://schemas.openxmlformats.org/drawingml/2006/main"/>
  </p:clrMapOvr>
</p:sld>
</file>