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ca25aef9cd42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de7d6b66a949f0"/>
  </p:sldMasterIdLst>
  <p:sldIdLst>
    <p:sldId xmlns:r="http://schemas.openxmlformats.org/officeDocument/2006/relationships" id="256" r:id="R9bc45847c85e49d4"/>
    <p:sldId xmlns:r="http://schemas.openxmlformats.org/officeDocument/2006/relationships" id="257" r:id="R6de1514eb1004108"/>
    <p:sldId xmlns:r="http://schemas.openxmlformats.org/officeDocument/2006/relationships" id="258" r:id="R2028f55cd1bb4984"/>
    <p:sldId xmlns:r="http://schemas.openxmlformats.org/officeDocument/2006/relationships" id="259" r:id="R804e04d28f9441bd"/>
    <p:sldId xmlns:r="http://schemas.openxmlformats.org/officeDocument/2006/relationships" id="260" r:id="R8bf9fcc613ef420c"/>
    <p:sldId xmlns:r="http://schemas.openxmlformats.org/officeDocument/2006/relationships" id="261" r:id="R1f7781bca9a64c5c"/>
    <p:sldId xmlns:r="http://schemas.openxmlformats.org/officeDocument/2006/relationships" id="262" r:id="R415a894d2f624a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e7d6b66a949f0" /><Relationship Type="http://schemas.openxmlformats.org/officeDocument/2006/relationships/slide" Target="/ppt/slides/slide1.xml" Id="R9bc45847c85e49d4" /><Relationship Type="http://schemas.openxmlformats.org/officeDocument/2006/relationships/slide" Target="/ppt/slides/slide2.xml" Id="R6de1514eb1004108" /><Relationship Type="http://schemas.openxmlformats.org/officeDocument/2006/relationships/slide" Target="/ppt/slides/slide3.xml" Id="R2028f55cd1bb4984" /><Relationship Type="http://schemas.openxmlformats.org/officeDocument/2006/relationships/slide" Target="/ppt/slides/slide4.xml" Id="R804e04d28f9441bd" /><Relationship Type="http://schemas.openxmlformats.org/officeDocument/2006/relationships/slide" Target="/ppt/slides/slide5.xml" Id="R8bf9fcc613ef420c" /><Relationship Type="http://schemas.openxmlformats.org/officeDocument/2006/relationships/slide" Target="/ppt/slides/slide6.xml" Id="R1f7781bca9a64c5c" /><Relationship Type="http://schemas.openxmlformats.org/officeDocument/2006/relationships/slide" Target="/ppt/slides/slide7.xml" Id="R415a894d2f624a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7a2a7e8e7640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b0aa1f3134ac4" /><Relationship Type="http://schemas.openxmlformats.org/officeDocument/2006/relationships/theme" Target="/ppt/slideMasters/theme/theme1.xml" Id="R9251a79a512548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ab0aa1f3134a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b39d5ac9340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73bcec83c4a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42d2245ef46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5f16c3d1e44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0ee516da643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d326b08b741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36f1247034f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REGNSKAP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36 608 152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3 207 212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2 564 531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8 292 909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15 074 675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SPAREBANK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BYNESET REGNSKAPSLAG SA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REGNSKAPSLAG SA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AKSJELAG AS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SUNNSET KRISTMAR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firmapost@melhus-regnskap.no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www.melhus-regnskap.no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981 124 715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