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d5e6eb0f05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c997b96c2f4ceb"/>
  </p:sldMasterIdLst>
  <p:sldIdLst>
    <p:sldId xmlns:r="http://schemas.openxmlformats.org/officeDocument/2006/relationships" id="256" r:id="R9596a51e0aef45e2"/>
    <p:sldId xmlns:r="http://schemas.openxmlformats.org/officeDocument/2006/relationships" id="257" r:id="Rc1c74103a3564e2e"/>
    <p:sldId xmlns:r="http://schemas.openxmlformats.org/officeDocument/2006/relationships" id="258" r:id="R0bd7fc31437e411c"/>
    <p:sldId xmlns:r="http://schemas.openxmlformats.org/officeDocument/2006/relationships" id="259" r:id="R232a33ac64274ca5"/>
    <p:sldId xmlns:r="http://schemas.openxmlformats.org/officeDocument/2006/relationships" id="260" r:id="R0530820ebccd4626"/>
    <p:sldId xmlns:r="http://schemas.openxmlformats.org/officeDocument/2006/relationships" id="261" r:id="Rcbdce221574c44f5"/>
    <p:sldId xmlns:r="http://schemas.openxmlformats.org/officeDocument/2006/relationships" id="262" r:id="R149ba208fb79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997b96c2f4ceb" /><Relationship Type="http://schemas.openxmlformats.org/officeDocument/2006/relationships/slide" Target="/ppt/slides/slide1.xml" Id="R9596a51e0aef45e2" /><Relationship Type="http://schemas.openxmlformats.org/officeDocument/2006/relationships/slide" Target="/ppt/slides/slide2.xml" Id="Rc1c74103a3564e2e" /><Relationship Type="http://schemas.openxmlformats.org/officeDocument/2006/relationships/slide" Target="/ppt/slides/slide3.xml" Id="R0bd7fc31437e411c" /><Relationship Type="http://schemas.openxmlformats.org/officeDocument/2006/relationships/slide" Target="/ppt/slides/slide4.xml" Id="R232a33ac64274ca5" /><Relationship Type="http://schemas.openxmlformats.org/officeDocument/2006/relationships/slide" Target="/ppt/slides/slide5.xml" Id="R0530820ebccd4626" /><Relationship Type="http://schemas.openxmlformats.org/officeDocument/2006/relationships/slide" Target="/ppt/slides/slide6.xml" Id="Rcbdce221574c44f5" /><Relationship Type="http://schemas.openxmlformats.org/officeDocument/2006/relationships/slide" Target="/ppt/slides/slide7.xml" Id="R149ba208fb79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6ca0e3ef549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43468506a4d77" /><Relationship Type="http://schemas.openxmlformats.org/officeDocument/2006/relationships/theme" Target="/ppt/slideMasters/theme/theme1.xml" Id="Rc4ce91d44f8743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43468506a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0f881cf5d46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6ae4f0b91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41ae39c7c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2e71bd79744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2091bd870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907f77baa47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9fa90ce42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INTUNOR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INTUNOR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167 732 739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−510 653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18 439 164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58 766 674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89 89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post@ecitintunor.no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www.ecit.com/no/intunor/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981 085 892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