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787ae8e4d64b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9dbc06ba7b40a5"/>
  </p:sldMasterIdLst>
  <p:sldIdLst>
    <p:sldId xmlns:r="http://schemas.openxmlformats.org/officeDocument/2006/relationships" id="256" r:id="R577a591481bd4f69"/>
    <p:sldId xmlns:r="http://schemas.openxmlformats.org/officeDocument/2006/relationships" id="257" r:id="R2d239916f82e45bc"/>
    <p:sldId xmlns:r="http://schemas.openxmlformats.org/officeDocument/2006/relationships" id="258" r:id="R92fbf26391734a0f"/>
    <p:sldId xmlns:r="http://schemas.openxmlformats.org/officeDocument/2006/relationships" id="259" r:id="R4566a6a3f15a4c31"/>
    <p:sldId xmlns:r="http://schemas.openxmlformats.org/officeDocument/2006/relationships" id="260" r:id="R5c7fcb4784ee47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dbc06ba7b40a5" /><Relationship Type="http://schemas.openxmlformats.org/officeDocument/2006/relationships/slide" Target="/ppt/slides/slide1.xml" Id="R577a591481bd4f69" /><Relationship Type="http://schemas.openxmlformats.org/officeDocument/2006/relationships/slide" Target="/ppt/slides/slide2.xml" Id="R2d239916f82e45bc" /><Relationship Type="http://schemas.openxmlformats.org/officeDocument/2006/relationships/slide" Target="/ppt/slides/slide3.xml" Id="R92fbf26391734a0f" /><Relationship Type="http://schemas.openxmlformats.org/officeDocument/2006/relationships/slide" Target="/ppt/slides/slide4.xml" Id="R4566a6a3f15a4c31" /><Relationship Type="http://schemas.openxmlformats.org/officeDocument/2006/relationships/slide" Target="/ppt/slides/slide5.xml" Id="R5c7fcb4784ee47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62a89e8114e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2666ca3434ecf" /><Relationship Type="http://schemas.openxmlformats.org/officeDocument/2006/relationships/theme" Target="/ppt/slideMasters/theme/theme1.xml" Id="R26774d9eae224c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12666ca3434e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5a888e78e4f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631a9b2e5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7a35257834b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aebcc5b2c44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009ed35f24e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FORENINGEN FOR TRAFIKK-, TEKNIKK- OG ADMINISTRASJONSPERSONALE ØST(FTTA ØST) AVD 01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linn.karen.carlsen@banenor.no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981 073 045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