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c3f9090f1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a6eb9900944bbb"/>
  </p:sldMasterIdLst>
  <p:sldIdLst>
    <p:sldId xmlns:r="http://schemas.openxmlformats.org/officeDocument/2006/relationships" id="256" r:id="R78e80ee06eb84006"/>
    <p:sldId xmlns:r="http://schemas.openxmlformats.org/officeDocument/2006/relationships" id="257" r:id="Rb6763d42204740b3"/>
    <p:sldId xmlns:r="http://schemas.openxmlformats.org/officeDocument/2006/relationships" id="258" r:id="Red48e577ab7641a6"/>
    <p:sldId xmlns:r="http://schemas.openxmlformats.org/officeDocument/2006/relationships" id="259" r:id="R2e150f898b48417c"/>
    <p:sldId xmlns:r="http://schemas.openxmlformats.org/officeDocument/2006/relationships" id="260" r:id="Rbad441f1a4b649bb"/>
    <p:sldId xmlns:r="http://schemas.openxmlformats.org/officeDocument/2006/relationships" id="261" r:id="R0c7f0cff0dd44a9d"/>
    <p:sldId xmlns:r="http://schemas.openxmlformats.org/officeDocument/2006/relationships" id="262" r:id="R8fee7522059f44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6eb9900944bbb" /><Relationship Type="http://schemas.openxmlformats.org/officeDocument/2006/relationships/slide" Target="/ppt/slides/slide1.xml" Id="R78e80ee06eb84006" /><Relationship Type="http://schemas.openxmlformats.org/officeDocument/2006/relationships/slide" Target="/ppt/slides/slide2.xml" Id="Rb6763d42204740b3" /><Relationship Type="http://schemas.openxmlformats.org/officeDocument/2006/relationships/slide" Target="/ppt/slides/slide3.xml" Id="Red48e577ab7641a6" /><Relationship Type="http://schemas.openxmlformats.org/officeDocument/2006/relationships/slide" Target="/ppt/slides/slide4.xml" Id="R2e150f898b48417c" /><Relationship Type="http://schemas.openxmlformats.org/officeDocument/2006/relationships/slide" Target="/ppt/slides/slide5.xml" Id="Rbad441f1a4b649bb" /><Relationship Type="http://schemas.openxmlformats.org/officeDocument/2006/relationships/slide" Target="/ppt/slides/slide6.xml" Id="R0c7f0cff0dd44a9d" /><Relationship Type="http://schemas.openxmlformats.org/officeDocument/2006/relationships/slide" Target="/ppt/slides/slide7.xml" Id="R8fee7522059f44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d298037374a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08f1f31fb4624" /><Relationship Type="http://schemas.openxmlformats.org/officeDocument/2006/relationships/theme" Target="/ppt/slideMasters/theme/theme1.xml" Id="Rcf1b48adbf2148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408f1f31fb46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b5d00c66442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3145518754d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227f6f855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d6d14237142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9e2f3c6c240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0347351c742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2b515747a42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VALENTINGRUPPEN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VALENTINGRUPPEN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VALENTINGRUPPEN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VALENTINGRUPPEN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VALENTINGRUPPEN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VALENTINGRUPPEN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9 375 814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6 292 223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−5 614 381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−5 774 513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20 294 986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VALENTINGRUPPEN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ESTENSTAD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ESTENSTAD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ESTENSTAD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KRISTINA ESTENSTAD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VALENTINGRUPPEN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Utleirvegen 136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981 054 237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VALENTINGRUPPEN AS</a:t>
            </a:r>
          </a:p>
        </p:txBody>
      </p:sp>
    </p:spTree>
  </p:cSld>
  <p:clrMapOvr>
    <a:masterClrMapping xmlns:a="http://schemas.openxmlformats.org/drawingml/2006/main"/>
  </p:clrMapOvr>
</p:sld>
</file>