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382eaae604f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b75b5bbbfc4982"/>
  </p:sldMasterIdLst>
  <p:sldIdLst>
    <p:sldId xmlns:r="http://schemas.openxmlformats.org/officeDocument/2006/relationships" id="256" r:id="Rb3056f1e691a4c86"/>
    <p:sldId xmlns:r="http://schemas.openxmlformats.org/officeDocument/2006/relationships" id="257" r:id="Rcb64f8357a8c4675"/>
    <p:sldId xmlns:r="http://schemas.openxmlformats.org/officeDocument/2006/relationships" id="258" r:id="R80a1b6fbd0b140cc"/>
    <p:sldId xmlns:r="http://schemas.openxmlformats.org/officeDocument/2006/relationships" id="259" r:id="R3b0c1e0885a14af1"/>
    <p:sldId xmlns:r="http://schemas.openxmlformats.org/officeDocument/2006/relationships" id="260" r:id="R75835154431b446f"/>
    <p:sldId xmlns:r="http://schemas.openxmlformats.org/officeDocument/2006/relationships" id="261" r:id="Re7632371b0664962"/>
    <p:sldId xmlns:r="http://schemas.openxmlformats.org/officeDocument/2006/relationships" id="262" r:id="Ra74330859ba54b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75b5bbbfc4982" /><Relationship Type="http://schemas.openxmlformats.org/officeDocument/2006/relationships/slide" Target="/ppt/slides/slide1.xml" Id="Rb3056f1e691a4c86" /><Relationship Type="http://schemas.openxmlformats.org/officeDocument/2006/relationships/slide" Target="/ppt/slides/slide2.xml" Id="Rcb64f8357a8c4675" /><Relationship Type="http://schemas.openxmlformats.org/officeDocument/2006/relationships/slide" Target="/ppt/slides/slide3.xml" Id="R80a1b6fbd0b140cc" /><Relationship Type="http://schemas.openxmlformats.org/officeDocument/2006/relationships/slide" Target="/ppt/slides/slide4.xml" Id="R3b0c1e0885a14af1" /><Relationship Type="http://schemas.openxmlformats.org/officeDocument/2006/relationships/slide" Target="/ppt/slides/slide5.xml" Id="R75835154431b446f" /><Relationship Type="http://schemas.openxmlformats.org/officeDocument/2006/relationships/slide" Target="/ppt/slides/slide6.xml" Id="Re7632371b0664962" /><Relationship Type="http://schemas.openxmlformats.org/officeDocument/2006/relationships/slide" Target="/ppt/slides/slide7.xml" Id="Ra74330859ba54b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56c4df804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22531a865486a" /><Relationship Type="http://schemas.openxmlformats.org/officeDocument/2006/relationships/theme" Target="/ppt/slideMasters/theme/theme1.xml" Id="R83584c4e609941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522531a86548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6da4a2577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1a7b6bb9743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e0f87aa8d41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0882f4b9a48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bf80c16c44a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2c2f4890f48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37c8ef1ce47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BDT VIKEN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BDT VIKEN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66 501 953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5 742 853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5 060 530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15 005 498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26 182 293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BDT VIKEN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Braarudgate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02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revisjon@bdtviken.no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www.bdtviken.no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980 995 151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