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39657cbdfe4e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55e36073c04242"/>
  </p:sldMasterIdLst>
  <p:sldIdLst>
    <p:sldId xmlns:r="http://schemas.openxmlformats.org/officeDocument/2006/relationships" id="256" r:id="R7c172b4ddbf44598"/>
    <p:sldId xmlns:r="http://schemas.openxmlformats.org/officeDocument/2006/relationships" id="257" r:id="Rf5d1d78213cd4ca4"/>
    <p:sldId xmlns:r="http://schemas.openxmlformats.org/officeDocument/2006/relationships" id="258" r:id="Rc691ce04a91c4075"/>
    <p:sldId xmlns:r="http://schemas.openxmlformats.org/officeDocument/2006/relationships" id="259" r:id="R330476433f3d4d5d"/>
    <p:sldId xmlns:r="http://schemas.openxmlformats.org/officeDocument/2006/relationships" id="260" r:id="R4b1bf62902ad4999"/>
    <p:sldId xmlns:r="http://schemas.openxmlformats.org/officeDocument/2006/relationships" id="261" r:id="Rcf3890c7210146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5e36073c04242" /><Relationship Type="http://schemas.openxmlformats.org/officeDocument/2006/relationships/slide" Target="/ppt/slides/slide1.xml" Id="R7c172b4ddbf44598" /><Relationship Type="http://schemas.openxmlformats.org/officeDocument/2006/relationships/slide" Target="/ppt/slides/slide2.xml" Id="Rf5d1d78213cd4ca4" /><Relationship Type="http://schemas.openxmlformats.org/officeDocument/2006/relationships/slide" Target="/ppt/slides/slide3.xml" Id="Rc691ce04a91c4075" /><Relationship Type="http://schemas.openxmlformats.org/officeDocument/2006/relationships/slide" Target="/ppt/slides/slide4.xml" Id="R330476433f3d4d5d" /><Relationship Type="http://schemas.openxmlformats.org/officeDocument/2006/relationships/slide" Target="/ppt/slides/slide5.xml" Id="R4b1bf62902ad4999" /><Relationship Type="http://schemas.openxmlformats.org/officeDocument/2006/relationships/slide" Target="/ppt/slides/slide6.xml" Id="Rcf3890c7210146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2884d03be4f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ae986df8b420a" /><Relationship Type="http://schemas.openxmlformats.org/officeDocument/2006/relationships/theme" Target="/ppt/slideMasters/theme/theme1.xml" Id="Rfdb9c2e5e3cb47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ae986df8b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fe9fbf62e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2b79cec8d45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3eccdab2b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f26183963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d07f4954949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7d186f9bf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980 962 113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