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12c6a7e3849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eec3ebc1544e20"/>
  </p:sldMasterIdLst>
  <p:sldIdLst>
    <p:sldId xmlns:r="http://schemas.openxmlformats.org/officeDocument/2006/relationships" id="256" r:id="Rf087b52528ea40d8"/>
    <p:sldId xmlns:r="http://schemas.openxmlformats.org/officeDocument/2006/relationships" id="257" r:id="R1243dd27239e4c56"/>
    <p:sldId xmlns:r="http://schemas.openxmlformats.org/officeDocument/2006/relationships" id="258" r:id="R56bf85bf58454c3e"/>
    <p:sldId xmlns:r="http://schemas.openxmlformats.org/officeDocument/2006/relationships" id="259" r:id="R2cb9284d84444b90"/>
    <p:sldId xmlns:r="http://schemas.openxmlformats.org/officeDocument/2006/relationships" id="260" r:id="Re804093fb51f4768"/>
    <p:sldId xmlns:r="http://schemas.openxmlformats.org/officeDocument/2006/relationships" id="261" r:id="Rebc3ef09b00240b0"/>
    <p:sldId xmlns:r="http://schemas.openxmlformats.org/officeDocument/2006/relationships" id="262" r:id="R693781b0bc42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ec3ebc1544e20" /><Relationship Type="http://schemas.openxmlformats.org/officeDocument/2006/relationships/slide" Target="/ppt/slides/slide1.xml" Id="Rf087b52528ea40d8" /><Relationship Type="http://schemas.openxmlformats.org/officeDocument/2006/relationships/slide" Target="/ppt/slides/slide2.xml" Id="R1243dd27239e4c56" /><Relationship Type="http://schemas.openxmlformats.org/officeDocument/2006/relationships/slide" Target="/ppt/slides/slide3.xml" Id="R56bf85bf58454c3e" /><Relationship Type="http://schemas.openxmlformats.org/officeDocument/2006/relationships/slide" Target="/ppt/slides/slide4.xml" Id="R2cb9284d84444b90" /><Relationship Type="http://schemas.openxmlformats.org/officeDocument/2006/relationships/slide" Target="/ppt/slides/slide5.xml" Id="Re804093fb51f4768" /><Relationship Type="http://schemas.openxmlformats.org/officeDocument/2006/relationships/slide" Target="/ppt/slides/slide6.xml" Id="Rebc3ef09b00240b0" /><Relationship Type="http://schemas.openxmlformats.org/officeDocument/2006/relationships/slide" Target="/ppt/slides/slide7.xml" Id="R693781b0bc42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c34acd37c42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f032428148cf" /><Relationship Type="http://schemas.openxmlformats.org/officeDocument/2006/relationships/theme" Target="/ppt/slideMasters/theme/theme1.xml" Id="R976e15894860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af0324281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3c58ccf2341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769b208f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bc97637c4d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5079316a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e149baca8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772ef41a46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e05f824d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ICT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51 384 217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43 590 132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112 411 795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188 693 365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REALFSEN HANS SNORRE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24SEVENOFFICE NORWAY AS, 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66 39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980 943 690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ICT GROUP AS</a:t>
            </a:r>
          </a:p>
        </p:txBody>
      </p:sp>
    </p:spTree>
  </p:cSld>
  <p:clrMapOvr>
    <a:masterClrMapping xmlns:a="http://schemas.openxmlformats.org/drawingml/2006/main"/>
  </p:clrMapOvr>
</p:sld>
</file>