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edfd35ecc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372d725c04660"/>
  </p:sldMasterIdLst>
  <p:sldIdLst>
    <p:sldId xmlns:r="http://schemas.openxmlformats.org/officeDocument/2006/relationships" id="256" r:id="R24d7f907c1ca4227"/>
    <p:sldId xmlns:r="http://schemas.openxmlformats.org/officeDocument/2006/relationships" id="257" r:id="R3138b7c2873242c8"/>
    <p:sldId xmlns:r="http://schemas.openxmlformats.org/officeDocument/2006/relationships" id="258" r:id="R264ed5b2e93c40cd"/>
    <p:sldId xmlns:r="http://schemas.openxmlformats.org/officeDocument/2006/relationships" id="259" r:id="R0889b10647684314"/>
    <p:sldId xmlns:r="http://schemas.openxmlformats.org/officeDocument/2006/relationships" id="260" r:id="R515ac3ef8d164611"/>
    <p:sldId xmlns:r="http://schemas.openxmlformats.org/officeDocument/2006/relationships" id="261" r:id="Ra6c3c12becf0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372d725c04660" /><Relationship Type="http://schemas.openxmlformats.org/officeDocument/2006/relationships/slide" Target="/ppt/slides/slide1.xml" Id="R24d7f907c1ca4227" /><Relationship Type="http://schemas.openxmlformats.org/officeDocument/2006/relationships/slide" Target="/ppt/slides/slide2.xml" Id="R3138b7c2873242c8" /><Relationship Type="http://schemas.openxmlformats.org/officeDocument/2006/relationships/slide" Target="/ppt/slides/slide3.xml" Id="R264ed5b2e93c40cd" /><Relationship Type="http://schemas.openxmlformats.org/officeDocument/2006/relationships/slide" Target="/ppt/slides/slide4.xml" Id="R0889b10647684314" /><Relationship Type="http://schemas.openxmlformats.org/officeDocument/2006/relationships/slide" Target="/ppt/slides/slide5.xml" Id="R515ac3ef8d164611" /><Relationship Type="http://schemas.openxmlformats.org/officeDocument/2006/relationships/slide" Target="/ppt/slides/slide6.xml" Id="Ra6c3c12becf0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932f7d6e7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9d214e10a4fa3" /><Relationship Type="http://schemas.openxmlformats.org/officeDocument/2006/relationships/theme" Target="/ppt/slideMasters/theme/theme1.xml" Id="Rb5e0be1c4613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c9d214e10a4f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5d7d1d6a54d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4a969085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c179e959f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e755f695e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f4f9d95cc46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5a078f474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24SEVENOFFICE NORWAY AS, Inkognitogata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66 39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980 943 690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ICT GROUP AS</a:t>
            </a:r>
          </a:p>
        </p:txBody>
      </p:sp>
    </p:spTree>
  </p:cSld>
  <p:clrMapOvr>
    <a:masterClrMapping xmlns:a="http://schemas.openxmlformats.org/drawingml/2006/main"/>
  </p:clrMapOvr>
</p:sld>
</file>