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c7ab4f7e2a48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167db05ecb4f48"/>
  </p:sldMasterIdLst>
  <p:sldIdLst>
    <p:sldId xmlns:r="http://schemas.openxmlformats.org/officeDocument/2006/relationships" id="256" r:id="Ra546e39d215c4f39"/>
    <p:sldId xmlns:r="http://schemas.openxmlformats.org/officeDocument/2006/relationships" id="257" r:id="R9a73e7c237a14a69"/>
    <p:sldId xmlns:r="http://schemas.openxmlformats.org/officeDocument/2006/relationships" id="258" r:id="Re164fdfb37c6426c"/>
    <p:sldId xmlns:r="http://schemas.openxmlformats.org/officeDocument/2006/relationships" id="259" r:id="R1496c0e7b3524787"/>
    <p:sldId xmlns:r="http://schemas.openxmlformats.org/officeDocument/2006/relationships" id="260" r:id="R1cca975d41ff4dbb"/>
    <p:sldId xmlns:r="http://schemas.openxmlformats.org/officeDocument/2006/relationships" id="261" r:id="R9b92e4fbeae4492f"/>
    <p:sldId xmlns:r="http://schemas.openxmlformats.org/officeDocument/2006/relationships" id="262" r:id="R22c77c872c304f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167db05ecb4f48" /><Relationship Type="http://schemas.openxmlformats.org/officeDocument/2006/relationships/slide" Target="/ppt/slides/slide1.xml" Id="Ra546e39d215c4f39" /><Relationship Type="http://schemas.openxmlformats.org/officeDocument/2006/relationships/slide" Target="/ppt/slides/slide2.xml" Id="R9a73e7c237a14a69" /><Relationship Type="http://schemas.openxmlformats.org/officeDocument/2006/relationships/slide" Target="/ppt/slides/slide3.xml" Id="Re164fdfb37c6426c" /><Relationship Type="http://schemas.openxmlformats.org/officeDocument/2006/relationships/slide" Target="/ppt/slides/slide4.xml" Id="R1496c0e7b3524787" /><Relationship Type="http://schemas.openxmlformats.org/officeDocument/2006/relationships/slide" Target="/ppt/slides/slide5.xml" Id="R1cca975d41ff4dbb" /><Relationship Type="http://schemas.openxmlformats.org/officeDocument/2006/relationships/slide" Target="/ppt/slides/slide6.xml" Id="R9b92e4fbeae4492f" /><Relationship Type="http://schemas.openxmlformats.org/officeDocument/2006/relationships/slide" Target="/ppt/slides/slide7.xml" Id="R22c77c872c304f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4b6789c49549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edce1ab4443ac" /><Relationship Type="http://schemas.openxmlformats.org/officeDocument/2006/relationships/theme" Target="/ppt/slideMasters/theme/theme1.xml" Id="Rb28e4026ec1e40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cedce1ab4443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b152993e842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677f1c8b241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2320f261f44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c985beb3a41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44e34202f4c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0e48476694b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ebe46f4e540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BEKKEVEIEN 165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BEKKEVEIEN 165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BEKKEVEIEN 165 AS ble etablert [år] og holder til i Vear.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BEKKEVEIEN 165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BEKKEVEIEN 165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BEKKEVEIEN 165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2 073 391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587 452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190 082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2 070 660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7 879 958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BEKKEVEIEN 165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GNP AREAL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BEKKEVEIEN 165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Bekkeveien 165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3173 Vear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980 910 539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BEKKEVEIEN 165 AS</a:t>
            </a:r>
          </a:p>
        </p:txBody>
      </p:sp>
    </p:spTree>
  </p:cSld>
  <p:clrMapOvr>
    <a:masterClrMapping xmlns:a="http://schemas.openxmlformats.org/drawingml/2006/main"/>
  </p:clrMapOvr>
</p:sld>
</file>