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394f84d24946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f26602d46f44bc"/>
  </p:sldMasterIdLst>
  <p:sldIdLst>
    <p:sldId xmlns:r="http://schemas.openxmlformats.org/officeDocument/2006/relationships" id="256" r:id="Rf04c2d4f327f413b"/>
    <p:sldId xmlns:r="http://schemas.openxmlformats.org/officeDocument/2006/relationships" id="257" r:id="R181cea5d3c684b82"/>
    <p:sldId xmlns:r="http://schemas.openxmlformats.org/officeDocument/2006/relationships" id="258" r:id="Rbd1dd8ef04f948be"/>
    <p:sldId xmlns:r="http://schemas.openxmlformats.org/officeDocument/2006/relationships" id="259" r:id="R8d74d192d36a494c"/>
    <p:sldId xmlns:r="http://schemas.openxmlformats.org/officeDocument/2006/relationships" id="260" r:id="R0167111d423b4641"/>
    <p:sldId xmlns:r="http://schemas.openxmlformats.org/officeDocument/2006/relationships" id="261" r:id="Rdecebd485cca4722"/>
    <p:sldId xmlns:r="http://schemas.openxmlformats.org/officeDocument/2006/relationships" id="262" r:id="R677324062f1340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f26602d46f44bc" /><Relationship Type="http://schemas.openxmlformats.org/officeDocument/2006/relationships/slide" Target="/ppt/slides/slide1.xml" Id="Rf04c2d4f327f413b" /><Relationship Type="http://schemas.openxmlformats.org/officeDocument/2006/relationships/slide" Target="/ppt/slides/slide2.xml" Id="R181cea5d3c684b82" /><Relationship Type="http://schemas.openxmlformats.org/officeDocument/2006/relationships/slide" Target="/ppt/slides/slide3.xml" Id="Rbd1dd8ef04f948be" /><Relationship Type="http://schemas.openxmlformats.org/officeDocument/2006/relationships/slide" Target="/ppt/slides/slide4.xml" Id="R8d74d192d36a494c" /><Relationship Type="http://schemas.openxmlformats.org/officeDocument/2006/relationships/slide" Target="/ppt/slides/slide5.xml" Id="R0167111d423b4641" /><Relationship Type="http://schemas.openxmlformats.org/officeDocument/2006/relationships/slide" Target="/ppt/slides/slide6.xml" Id="Rdecebd485cca4722" /><Relationship Type="http://schemas.openxmlformats.org/officeDocument/2006/relationships/slide" Target="/ppt/slides/slide7.xml" Id="R677324062f1340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6d6061609047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ef594032424a2f" /><Relationship Type="http://schemas.openxmlformats.org/officeDocument/2006/relationships/theme" Target="/ppt/slideMasters/theme/theme1.xml" Id="R5452ce73bd9944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ef594032424a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d9ceeded647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00ca59b4740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167874ca5943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4e7ab8eabd46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ad48629db44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7af06716742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d6a0cbf0347f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MEIDELL 99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MEIDELL 99 AS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1 263 619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85 793 810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86 160 215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MEIDELL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Flakkavågsvegen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980 779 149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MEIDELL 99 AS</a:t>
            </a:r>
          </a:p>
        </p:txBody>
      </p:sp>
    </p:spTree>
  </p:cSld>
  <p:clrMapOvr>
    <a:masterClrMapping xmlns:a="http://schemas.openxmlformats.org/drawingml/2006/main"/>
  </p:clrMapOvr>
</p:sld>
</file>