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a56016deb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f870d21c241cf"/>
  </p:sldMasterIdLst>
  <p:sldIdLst>
    <p:sldId xmlns:r="http://schemas.openxmlformats.org/officeDocument/2006/relationships" id="256" r:id="Rd43550ce2a7c4989"/>
    <p:sldId xmlns:r="http://schemas.openxmlformats.org/officeDocument/2006/relationships" id="257" r:id="R3b74b73102094df3"/>
    <p:sldId xmlns:r="http://schemas.openxmlformats.org/officeDocument/2006/relationships" id="258" r:id="R0c6c231dfb734634"/>
    <p:sldId xmlns:r="http://schemas.openxmlformats.org/officeDocument/2006/relationships" id="259" r:id="Ra44d37e6ec6d4577"/>
    <p:sldId xmlns:r="http://schemas.openxmlformats.org/officeDocument/2006/relationships" id="260" r:id="R5c653a652bcb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f870d21c241cf" /><Relationship Type="http://schemas.openxmlformats.org/officeDocument/2006/relationships/slide" Target="/ppt/slides/slide1.xml" Id="Rd43550ce2a7c4989" /><Relationship Type="http://schemas.openxmlformats.org/officeDocument/2006/relationships/slide" Target="/ppt/slides/slide2.xml" Id="R3b74b73102094df3" /><Relationship Type="http://schemas.openxmlformats.org/officeDocument/2006/relationships/slide" Target="/ppt/slides/slide3.xml" Id="R0c6c231dfb734634" /><Relationship Type="http://schemas.openxmlformats.org/officeDocument/2006/relationships/slide" Target="/ppt/slides/slide4.xml" Id="Ra44d37e6ec6d4577" /><Relationship Type="http://schemas.openxmlformats.org/officeDocument/2006/relationships/slide" Target="/ppt/slides/slide5.xml" Id="R5c653a652bcb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4305625dd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a6e044ef44c7" /><Relationship Type="http://schemas.openxmlformats.org/officeDocument/2006/relationships/theme" Target="/ppt/slideMasters/theme/theme1.xml" Id="R6bb9d3188992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2a6e044ef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8a7741a46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3ad7b1d5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4286a703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48b88509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097a7461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OG ØSTFOLD FYLKESREVISJON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OG ØSTFOLD FYLKESREVISJON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11 73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