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41161adb4b47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a32f091a31470e"/>
  </p:sldMasterIdLst>
  <p:sldIdLst>
    <p:sldId xmlns:r="http://schemas.openxmlformats.org/officeDocument/2006/relationships" id="256" r:id="Re4598e9be43d4079"/>
    <p:sldId xmlns:r="http://schemas.openxmlformats.org/officeDocument/2006/relationships" id="257" r:id="Rfe70d2928985409a"/>
    <p:sldId xmlns:r="http://schemas.openxmlformats.org/officeDocument/2006/relationships" id="258" r:id="R3d43e9e62b0e432c"/>
    <p:sldId xmlns:r="http://schemas.openxmlformats.org/officeDocument/2006/relationships" id="259" r:id="R1c74bdc6c96c42b5"/>
    <p:sldId xmlns:r="http://schemas.openxmlformats.org/officeDocument/2006/relationships" id="260" r:id="Rcb4a0595cf354725"/>
    <p:sldId xmlns:r="http://schemas.openxmlformats.org/officeDocument/2006/relationships" id="261" r:id="Re58a98942f2d4d89"/>
    <p:sldId xmlns:r="http://schemas.openxmlformats.org/officeDocument/2006/relationships" id="262" r:id="Rac2fd7fdc2ad48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32f091a31470e" /><Relationship Type="http://schemas.openxmlformats.org/officeDocument/2006/relationships/slide" Target="/ppt/slides/slide1.xml" Id="Re4598e9be43d4079" /><Relationship Type="http://schemas.openxmlformats.org/officeDocument/2006/relationships/slide" Target="/ppt/slides/slide2.xml" Id="Rfe70d2928985409a" /><Relationship Type="http://schemas.openxmlformats.org/officeDocument/2006/relationships/slide" Target="/ppt/slides/slide3.xml" Id="R3d43e9e62b0e432c" /><Relationship Type="http://schemas.openxmlformats.org/officeDocument/2006/relationships/slide" Target="/ppt/slides/slide4.xml" Id="R1c74bdc6c96c42b5" /><Relationship Type="http://schemas.openxmlformats.org/officeDocument/2006/relationships/slide" Target="/ppt/slides/slide5.xml" Id="Rcb4a0595cf354725" /><Relationship Type="http://schemas.openxmlformats.org/officeDocument/2006/relationships/slide" Target="/ppt/slides/slide6.xml" Id="Re58a98942f2d4d89" /><Relationship Type="http://schemas.openxmlformats.org/officeDocument/2006/relationships/slide" Target="/ppt/slides/slide7.xml" Id="Rac2fd7fdc2ad48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5c004da0d343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9b4d7dfa94f47" /><Relationship Type="http://schemas.openxmlformats.org/officeDocument/2006/relationships/theme" Target="/ppt/slideMasters/theme/theme1.xml" Id="R3c7685eac4844e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19b4d7dfa94f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5591fe20c4a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e747d998f45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9034a2bd943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345d546e348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e537e9b4d4f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cdab06c6c44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64a9af49248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 LINK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LINK AS ble etablert [år] og holder til i Langangen.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32 691 749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30 920 780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30 731 877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200 626 489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203 640 913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LANGANGEN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3947 Langangen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980 712 869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