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dd3427457945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707feb3af04f03"/>
  </p:sldMasterIdLst>
  <p:sldIdLst>
    <p:sldId xmlns:r="http://schemas.openxmlformats.org/officeDocument/2006/relationships" id="256" r:id="Rfc17bb265a5241b0"/>
    <p:sldId xmlns:r="http://schemas.openxmlformats.org/officeDocument/2006/relationships" id="257" r:id="R62bb723d4da84225"/>
    <p:sldId xmlns:r="http://schemas.openxmlformats.org/officeDocument/2006/relationships" id="258" r:id="R93517e0f16a04342"/>
    <p:sldId xmlns:r="http://schemas.openxmlformats.org/officeDocument/2006/relationships" id="259" r:id="Rebe7faf9f7ba4421"/>
    <p:sldId xmlns:r="http://schemas.openxmlformats.org/officeDocument/2006/relationships" id="260" r:id="R79bc86383ff14748"/>
    <p:sldId xmlns:r="http://schemas.openxmlformats.org/officeDocument/2006/relationships" id="261" r:id="R58fc345dcc6743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07feb3af04f03" /><Relationship Type="http://schemas.openxmlformats.org/officeDocument/2006/relationships/slide" Target="/ppt/slides/slide1.xml" Id="Rfc17bb265a5241b0" /><Relationship Type="http://schemas.openxmlformats.org/officeDocument/2006/relationships/slide" Target="/ppt/slides/slide2.xml" Id="R62bb723d4da84225" /><Relationship Type="http://schemas.openxmlformats.org/officeDocument/2006/relationships/slide" Target="/ppt/slides/slide3.xml" Id="R93517e0f16a04342" /><Relationship Type="http://schemas.openxmlformats.org/officeDocument/2006/relationships/slide" Target="/ppt/slides/slide4.xml" Id="Rebe7faf9f7ba4421" /><Relationship Type="http://schemas.openxmlformats.org/officeDocument/2006/relationships/slide" Target="/ppt/slides/slide5.xml" Id="R79bc86383ff14748" /><Relationship Type="http://schemas.openxmlformats.org/officeDocument/2006/relationships/slide" Target="/ppt/slides/slide6.xml" Id="R58fc345dcc6743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23649ab834a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57420ff4f476a" /><Relationship Type="http://schemas.openxmlformats.org/officeDocument/2006/relationships/theme" Target="/ppt/slideMasters/theme/theme1.xml" Id="Ra41960514ab443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757420ff4f47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b12c7302646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1c24f19ee45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1004d064d42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bcf2c53fc47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1a116c97848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c321f1fa74b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NEW LINK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Markavegen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3947 Langangen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980 712 869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LINK AS</a:t>
            </a:r>
          </a:p>
        </p:txBody>
      </p:sp>
    </p:spTree>
  </p:cSld>
  <p:clrMapOvr>
    <a:masterClrMapping xmlns:a="http://schemas.openxmlformats.org/drawingml/2006/main"/>
  </p:clrMapOvr>
</p:sld>
</file>